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65" r:id="rId3"/>
    <p:sldId id="269" r:id="rId4"/>
    <p:sldId id="268" r:id="rId5"/>
    <p:sldId id="267" r:id="rId6"/>
    <p:sldId id="270" r:id="rId7"/>
    <p:sldId id="271" r:id="rId8"/>
    <p:sldId id="272" r:id="rId9"/>
    <p:sldId id="273" r:id="rId10"/>
    <p:sldId id="275" r:id="rId11"/>
    <p:sldId id="274" r:id="rId12"/>
    <p:sldId id="276" r:id="rId13"/>
    <p:sldId id="279" r:id="rId14"/>
    <p:sldId id="278" r:id="rId15"/>
    <p:sldId id="277" r:id="rId16"/>
    <p:sldId id="28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A7495-24AE-FAD7-63FF-33C7A66E74AD}" v="2" dt="2023-11-08T20:00:29.272"/>
    <p1510:client id="{66092BFA-55E2-C057-3A17-F51906E52B91}" v="156" dt="2023-11-13T15:55:20.611"/>
    <p1510:client id="{78B6C6AA-A7E0-E064-ABF7-DFBF1ABD348D}" v="4" dt="2023-11-15T15:34:50.886"/>
    <p1510:client id="{78CB0332-E2AF-E0AD-0A03-88E5AE1D6561}" v="6" dt="2023-11-13T19:41:48.333"/>
    <p1510:client id="{862D0290-FBD7-4C9C-992D-E1043E98C6E8}" v="9" dt="2023-11-10T20:26:13.424"/>
    <p1510:client id="{A4BF4636-FEC7-3C83-88CE-209785F66BDD}" v="123" dt="2023-11-08T20:16:57.928"/>
    <p1510:client id="{BB8D8DEE-67AB-74EA-D9A2-B558F246D557}" v="44" dt="2023-11-15T15:27:11.790"/>
    <p1510:client id="{BD1E2CCF-F236-F938-F65D-289FEDC135EA}" v="398" dt="2023-11-08T21:18:17.091"/>
    <p1510:client id="{CC45FB27-CC6B-AAE6-E5BD-085777F3FBDE}" v="489" dt="2023-11-08T19:54:23.983"/>
    <p1510:client id="{CF5E6600-7B8F-2F90-7C16-AFB55BADF21E}" v="1624" dt="2023-11-09T21:10:43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8"/>
    <p:restoredTop sz="96327"/>
  </p:normalViewPr>
  <p:slideViewPr>
    <p:cSldViewPr snapToGrid="0">
      <p:cViewPr varScale="1">
        <p:scale>
          <a:sx n="108" d="100"/>
          <a:sy n="108" d="100"/>
        </p:scale>
        <p:origin x="24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ina, Bruno" userId="S::bruno.medina@ttu.edu::af58d2c0-4d45-4473-b061-364f830cbf3b" providerId="AD" clId="Web-{A4BF4636-FEC7-3C83-88CE-209785F66BDD}"/>
    <pc:docChg chg="modSld sldOrd">
      <pc:chgData name="Medina, Bruno" userId="S::bruno.medina@ttu.edu::af58d2c0-4d45-4473-b061-364f830cbf3b" providerId="AD" clId="Web-{A4BF4636-FEC7-3C83-88CE-209785F66BDD}" dt="2023-11-08T20:16:57.928" v="83" actId="1076"/>
      <pc:docMkLst>
        <pc:docMk/>
      </pc:docMkLst>
      <pc:sldChg chg="modSp">
        <pc:chgData name="Medina, Bruno" userId="S::bruno.medina@ttu.edu::af58d2c0-4d45-4473-b061-364f830cbf3b" providerId="AD" clId="Web-{A4BF4636-FEC7-3C83-88CE-209785F66BDD}" dt="2023-11-08T20:16:57.928" v="83" actId="1076"/>
        <pc:sldMkLst>
          <pc:docMk/>
          <pc:sldMk cId="3243731424" sldId="266"/>
        </pc:sldMkLst>
        <pc:spChg chg="mod">
          <ac:chgData name="Medina, Bruno" userId="S::bruno.medina@ttu.edu::af58d2c0-4d45-4473-b061-364f830cbf3b" providerId="AD" clId="Web-{A4BF4636-FEC7-3C83-88CE-209785F66BDD}" dt="2023-11-08T20:16:57.928" v="83" actId="1076"/>
          <ac:spMkLst>
            <pc:docMk/>
            <pc:sldMk cId="3243731424" sldId="266"/>
            <ac:spMk id="3" creationId="{8F39F05C-A09E-1378-8D98-34EC7869E048}"/>
          </ac:spMkLst>
        </pc:spChg>
      </pc:sldChg>
      <pc:sldChg chg="addSp delSp modSp">
        <pc:chgData name="Medina, Bruno" userId="S::bruno.medina@ttu.edu::af58d2c0-4d45-4473-b061-364f830cbf3b" providerId="AD" clId="Web-{A4BF4636-FEC7-3C83-88CE-209785F66BDD}" dt="2023-11-08T20:10:50.167" v="25" actId="14100"/>
        <pc:sldMkLst>
          <pc:docMk/>
          <pc:sldMk cId="583263596" sldId="279"/>
        </pc:sldMkLst>
        <pc:spChg chg="add mod">
          <ac:chgData name="Medina, Bruno" userId="S::bruno.medina@ttu.edu::af58d2c0-4d45-4473-b061-364f830cbf3b" providerId="AD" clId="Web-{A4BF4636-FEC7-3C83-88CE-209785F66BDD}" dt="2023-11-08T20:10:50.167" v="25" actId="14100"/>
          <ac:spMkLst>
            <pc:docMk/>
            <pc:sldMk cId="583263596" sldId="279"/>
            <ac:spMk id="6" creationId="{3F2A7BA4-AC7C-DAE0-F1B3-D48472193D80}"/>
          </ac:spMkLst>
        </pc:spChg>
        <pc:picChg chg="add del mod">
          <ac:chgData name="Medina, Bruno" userId="S::bruno.medina@ttu.edu::af58d2c0-4d45-4473-b061-364f830cbf3b" providerId="AD" clId="Web-{A4BF4636-FEC7-3C83-88CE-209785F66BDD}" dt="2023-11-08T20:10:15.024" v="1"/>
          <ac:picMkLst>
            <pc:docMk/>
            <pc:sldMk cId="583263596" sldId="279"/>
            <ac:picMk id="4" creationId="{D453225C-7987-C836-8E7F-0A2CD1CFA50F}"/>
          </ac:picMkLst>
        </pc:picChg>
        <pc:picChg chg="add del mod">
          <ac:chgData name="Medina, Bruno" userId="S::bruno.medina@ttu.edu::af58d2c0-4d45-4473-b061-364f830cbf3b" providerId="AD" clId="Web-{A4BF4636-FEC7-3C83-88CE-209785F66BDD}" dt="2023-11-08T20:10:26.916" v="4"/>
          <ac:picMkLst>
            <pc:docMk/>
            <pc:sldMk cId="583263596" sldId="279"/>
            <ac:picMk id="5" creationId="{EAC6DC2A-1015-954F-E2E3-924FF5AC6834}"/>
          </ac:picMkLst>
        </pc:picChg>
      </pc:sldChg>
      <pc:sldChg chg="addSp modSp">
        <pc:chgData name="Medina, Bruno" userId="S::bruno.medina@ttu.edu::af58d2c0-4d45-4473-b061-364f830cbf3b" providerId="AD" clId="Web-{A4BF4636-FEC7-3C83-88CE-209785F66BDD}" dt="2023-11-08T20:16:46.614" v="82" actId="20577"/>
        <pc:sldMkLst>
          <pc:docMk/>
          <pc:sldMk cId="1352199614" sldId="280"/>
        </pc:sldMkLst>
        <pc:spChg chg="add mod">
          <ac:chgData name="Medina, Bruno" userId="S::bruno.medina@ttu.edu::af58d2c0-4d45-4473-b061-364f830cbf3b" providerId="AD" clId="Web-{A4BF4636-FEC7-3C83-88CE-209785F66BDD}" dt="2023-11-08T20:16:46.614" v="82" actId="20577"/>
          <ac:spMkLst>
            <pc:docMk/>
            <pc:sldMk cId="1352199614" sldId="280"/>
            <ac:spMk id="9" creationId="{DD52C6A3-7107-118D-47A3-FF055CF70D81}"/>
          </ac:spMkLst>
        </pc:spChg>
        <pc:picChg chg="add mod">
          <ac:chgData name="Medina, Bruno" userId="S::bruno.medina@ttu.edu::af58d2c0-4d45-4473-b061-364f830cbf3b" providerId="AD" clId="Web-{A4BF4636-FEC7-3C83-88CE-209785F66BDD}" dt="2023-11-08T20:15:25.015" v="66" actId="1076"/>
          <ac:picMkLst>
            <pc:docMk/>
            <pc:sldMk cId="1352199614" sldId="280"/>
            <ac:picMk id="2" creationId="{2364E5E2-46FE-C73A-2D88-7363F106724B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5:26.390" v="67" actId="1076"/>
          <ac:picMkLst>
            <pc:docMk/>
            <pc:sldMk cId="1352199614" sldId="280"/>
            <ac:picMk id="3" creationId="{81A8A087-D573-918B-54C7-E8D286A5FA40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5:15.858" v="62" actId="1076"/>
          <ac:picMkLst>
            <pc:docMk/>
            <pc:sldMk cId="1352199614" sldId="280"/>
            <ac:picMk id="4" creationId="{E089E02D-9DD1-7766-C78E-99C68562F0A8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5:10.405" v="59" actId="14100"/>
          <ac:picMkLst>
            <pc:docMk/>
            <pc:sldMk cId="1352199614" sldId="280"/>
            <ac:picMk id="5" creationId="{53C39700-0F7F-E1D6-D876-D722448741FB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5:06.623" v="57" actId="14100"/>
          <ac:picMkLst>
            <pc:docMk/>
            <pc:sldMk cId="1352199614" sldId="280"/>
            <ac:picMk id="6" creationId="{99506650-6A92-17DA-0EAA-2BAB66E7A986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5:02.873" v="55" actId="1076"/>
          <ac:picMkLst>
            <pc:docMk/>
            <pc:sldMk cId="1352199614" sldId="280"/>
            <ac:picMk id="7" creationId="{EDE5F1DE-D962-F495-4E8E-3BE5ABAD59B9}"/>
          </ac:picMkLst>
        </pc:picChg>
      </pc:sldChg>
      <pc:sldChg chg="addSp modSp ord">
        <pc:chgData name="Medina, Bruno" userId="S::bruno.medina@ttu.edu::af58d2c0-4d45-4473-b061-364f830cbf3b" providerId="AD" clId="Web-{A4BF4636-FEC7-3C83-88CE-209785F66BDD}" dt="2023-11-08T20:16:29.426" v="75" actId="14100"/>
        <pc:sldMkLst>
          <pc:docMk/>
          <pc:sldMk cId="2655082588" sldId="281"/>
        </pc:sldMkLst>
        <pc:spChg chg="add mod">
          <ac:chgData name="Medina, Bruno" userId="S::bruno.medina@ttu.edu::af58d2c0-4d45-4473-b061-364f830cbf3b" providerId="AD" clId="Web-{A4BF4636-FEC7-3C83-88CE-209785F66BDD}" dt="2023-11-08T20:16:29.426" v="75" actId="14100"/>
          <ac:spMkLst>
            <pc:docMk/>
            <pc:sldMk cId="2655082588" sldId="281"/>
            <ac:spMk id="9" creationId="{679B84FA-5AAE-6664-1E68-E6D092BC96BF}"/>
          </ac:spMkLst>
        </pc:spChg>
        <pc:picChg chg="add mod">
          <ac:chgData name="Medina, Bruno" userId="S::bruno.medina@ttu.edu::af58d2c0-4d45-4473-b061-364f830cbf3b" providerId="AD" clId="Web-{A4BF4636-FEC7-3C83-88CE-209785F66BDD}" dt="2023-11-08T20:14:52.747" v="51" actId="1076"/>
          <ac:picMkLst>
            <pc:docMk/>
            <pc:sldMk cId="2655082588" sldId="281"/>
            <ac:picMk id="2" creationId="{C30B8818-8C2B-FB5A-476C-052D9B2DEC3E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4:54.825" v="52" actId="1076"/>
          <ac:picMkLst>
            <pc:docMk/>
            <pc:sldMk cId="2655082588" sldId="281"/>
            <ac:picMk id="3" creationId="{9DE0CEE5-E06B-0D11-907E-0ECC569CFD21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4:56.419" v="53" actId="1076"/>
          <ac:picMkLst>
            <pc:docMk/>
            <pc:sldMk cId="2655082588" sldId="281"/>
            <ac:picMk id="4" creationId="{843552BB-F971-988F-DEC1-80FF820EFFF3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4:43.168" v="45" actId="14100"/>
          <ac:picMkLst>
            <pc:docMk/>
            <pc:sldMk cId="2655082588" sldId="281"/>
            <ac:picMk id="5" creationId="{002215EC-597C-B86C-8FA0-8603094010D0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4:42.856" v="43" actId="14100"/>
          <ac:picMkLst>
            <pc:docMk/>
            <pc:sldMk cId="2655082588" sldId="281"/>
            <ac:picMk id="6" creationId="{44B6B76B-1239-B64D-211F-6A4C3DEB5692}"/>
          </ac:picMkLst>
        </pc:picChg>
        <pc:picChg chg="add mod">
          <ac:chgData name="Medina, Bruno" userId="S::bruno.medina@ttu.edu::af58d2c0-4d45-4473-b061-364f830cbf3b" providerId="AD" clId="Web-{A4BF4636-FEC7-3C83-88CE-209785F66BDD}" dt="2023-11-08T20:14:32.683" v="41" actId="1076"/>
          <ac:picMkLst>
            <pc:docMk/>
            <pc:sldMk cId="2655082588" sldId="281"/>
            <ac:picMk id="7" creationId="{0005D0E8-5D76-A8AC-AD70-B14C9C18FC90}"/>
          </ac:picMkLst>
        </pc:picChg>
      </pc:sldChg>
    </pc:docChg>
  </pc:docChgLst>
  <pc:docChgLst>
    <pc:chgData name="Medina, Bruno" userId="S::bruno.medina@ttu.edu::af58d2c0-4d45-4473-b061-364f830cbf3b" providerId="AD" clId="Web-{BD1E2CCF-F236-F938-F65D-289FEDC135EA}"/>
    <pc:docChg chg="modSld">
      <pc:chgData name="Medina, Bruno" userId="S::bruno.medina@ttu.edu::af58d2c0-4d45-4473-b061-364f830cbf3b" providerId="AD" clId="Web-{BD1E2CCF-F236-F938-F65D-289FEDC135EA}" dt="2023-11-08T21:18:14.622" v="338" actId="20577"/>
      <pc:docMkLst>
        <pc:docMk/>
      </pc:docMkLst>
      <pc:sldChg chg="modSp">
        <pc:chgData name="Medina, Bruno" userId="S::bruno.medina@ttu.edu::af58d2c0-4d45-4473-b061-364f830cbf3b" providerId="AD" clId="Web-{BD1E2CCF-F236-F938-F65D-289FEDC135EA}" dt="2023-11-08T21:18:14.622" v="338" actId="20577"/>
        <pc:sldMkLst>
          <pc:docMk/>
          <pc:sldMk cId="1709952155" sldId="265"/>
        </pc:sldMkLst>
        <pc:spChg chg="mod">
          <ac:chgData name="Medina, Bruno" userId="S::bruno.medina@ttu.edu::af58d2c0-4d45-4473-b061-364f830cbf3b" providerId="AD" clId="Web-{BD1E2CCF-F236-F938-F65D-289FEDC135EA}" dt="2023-11-08T21:11:39.785" v="307" actId="20577"/>
          <ac:spMkLst>
            <pc:docMk/>
            <pc:sldMk cId="1709952155" sldId="265"/>
            <ac:spMk id="20" creationId="{93C4C58B-0C47-0A37-A498-6AAD7D901726}"/>
          </ac:spMkLst>
        </pc:spChg>
        <pc:spChg chg="mod">
          <ac:chgData name="Medina, Bruno" userId="S::bruno.medina@ttu.edu::af58d2c0-4d45-4473-b061-364f830cbf3b" providerId="AD" clId="Web-{BD1E2CCF-F236-F938-F65D-289FEDC135EA}" dt="2023-11-08T21:18:14.622" v="338" actId="20577"/>
          <ac:spMkLst>
            <pc:docMk/>
            <pc:sldMk cId="1709952155" sldId="265"/>
            <ac:spMk id="21" creationId="{077ABAD8-B9A7-9C61-633E-FAFAB569E4BE}"/>
          </ac:spMkLst>
        </pc:spChg>
      </pc:sldChg>
      <pc:sldChg chg="addSp modSp">
        <pc:chgData name="Medina, Bruno" userId="S::bruno.medina@ttu.edu::af58d2c0-4d45-4473-b061-364f830cbf3b" providerId="AD" clId="Web-{BD1E2CCF-F236-F938-F65D-289FEDC135EA}" dt="2023-11-08T20:47:54.580" v="54" actId="1076"/>
        <pc:sldMkLst>
          <pc:docMk/>
          <pc:sldMk cId="3243731424" sldId="266"/>
        </pc:sldMkLst>
        <pc:spChg chg="mod">
          <ac:chgData name="Medina, Bruno" userId="S::bruno.medina@ttu.edu::af58d2c0-4d45-4473-b061-364f830cbf3b" providerId="AD" clId="Web-{BD1E2CCF-F236-F938-F65D-289FEDC135EA}" dt="2023-11-08T20:47:54.564" v="52" actId="1076"/>
          <ac:spMkLst>
            <pc:docMk/>
            <pc:sldMk cId="3243731424" sldId="266"/>
            <ac:spMk id="3" creationId="{8F39F05C-A09E-1378-8D98-34EC7869E048}"/>
          </ac:spMkLst>
        </pc:spChg>
        <pc:spChg chg="mod">
          <ac:chgData name="Medina, Bruno" userId="S::bruno.medina@ttu.edu::af58d2c0-4d45-4473-b061-364f830cbf3b" providerId="AD" clId="Web-{BD1E2CCF-F236-F938-F65D-289FEDC135EA}" dt="2023-11-08T20:47:54.580" v="53" actId="1076"/>
          <ac:spMkLst>
            <pc:docMk/>
            <pc:sldMk cId="3243731424" sldId="266"/>
            <ac:spMk id="4" creationId="{4B42DD7F-0D4E-E81B-A439-45899B0200DE}"/>
          </ac:spMkLst>
        </pc:spChg>
        <pc:spChg chg="mod">
          <ac:chgData name="Medina, Bruno" userId="S::bruno.medina@ttu.edu::af58d2c0-4d45-4473-b061-364f830cbf3b" providerId="AD" clId="Web-{BD1E2CCF-F236-F938-F65D-289FEDC135EA}" dt="2023-11-08T20:47:54.580" v="54" actId="1076"/>
          <ac:spMkLst>
            <pc:docMk/>
            <pc:sldMk cId="3243731424" sldId="266"/>
            <ac:spMk id="5" creationId="{851488FD-A460-E2AF-4B3E-14FAE2276575}"/>
          </ac:spMkLst>
        </pc:spChg>
        <pc:picChg chg="add mod">
          <ac:chgData name="Medina, Bruno" userId="S::bruno.medina@ttu.edu::af58d2c0-4d45-4473-b061-364f830cbf3b" providerId="AD" clId="Web-{BD1E2CCF-F236-F938-F65D-289FEDC135EA}" dt="2023-11-08T20:43:49.121" v="28" actId="1076"/>
          <ac:picMkLst>
            <pc:docMk/>
            <pc:sldMk cId="3243731424" sldId="266"/>
            <ac:picMk id="2" creationId="{1DF31FE0-EC05-BFA6-E493-47595D3F4BC9}"/>
          </ac:picMkLst>
        </pc:picChg>
      </pc:sldChg>
      <pc:sldChg chg="addSp delSp modSp">
        <pc:chgData name="Medina, Bruno" userId="S::bruno.medina@ttu.edu::af58d2c0-4d45-4473-b061-364f830cbf3b" providerId="AD" clId="Web-{BD1E2CCF-F236-F938-F65D-289FEDC135EA}" dt="2023-11-08T21:16:55.729" v="336" actId="1076"/>
        <pc:sldMkLst>
          <pc:docMk/>
          <pc:sldMk cId="2344381769" sldId="267"/>
        </pc:sldMkLst>
        <pc:spChg chg="mod">
          <ac:chgData name="Medina, Bruno" userId="S::bruno.medina@ttu.edu::af58d2c0-4d45-4473-b061-364f830cbf3b" providerId="AD" clId="Web-{BD1E2CCF-F236-F938-F65D-289FEDC135EA}" dt="2023-11-08T21:11:29.050" v="299" actId="20577"/>
          <ac:spMkLst>
            <pc:docMk/>
            <pc:sldMk cId="2344381769" sldId="267"/>
            <ac:spMk id="2" creationId="{DE672CFC-4F47-BDDE-1AB8-A4F16D4BB20D}"/>
          </ac:spMkLst>
        </pc:spChg>
        <pc:spChg chg="mod">
          <ac:chgData name="Medina, Bruno" userId="S::bruno.medina@ttu.edu::af58d2c0-4d45-4473-b061-364f830cbf3b" providerId="AD" clId="Web-{BD1E2CCF-F236-F938-F65D-289FEDC135EA}" dt="2023-11-08T21:11:31.972" v="301" actId="20577"/>
          <ac:spMkLst>
            <pc:docMk/>
            <pc:sldMk cId="2344381769" sldId="267"/>
            <ac:spMk id="3" creationId="{54519527-E2B4-B4B7-AE01-05F8563EC884}"/>
          </ac:spMkLst>
        </pc:spChg>
        <pc:picChg chg="mod">
          <ac:chgData name="Medina, Bruno" userId="S::bruno.medina@ttu.edu::af58d2c0-4d45-4473-b061-364f830cbf3b" providerId="AD" clId="Web-{BD1E2CCF-F236-F938-F65D-289FEDC135EA}" dt="2023-11-08T20:51:02.787" v="61" actId="14100"/>
          <ac:picMkLst>
            <pc:docMk/>
            <pc:sldMk cId="2344381769" sldId="267"/>
            <ac:picMk id="4" creationId="{157C1E02-ECB5-87C2-81C9-81BBC565118E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1:09.490" v="63" actId="14100"/>
          <ac:picMkLst>
            <pc:docMk/>
            <pc:sldMk cId="2344381769" sldId="267"/>
            <ac:picMk id="5" creationId="{AAD49692-41D7-8105-BC71-7948C4ACC798}"/>
          </ac:picMkLst>
        </pc:picChg>
        <pc:picChg chg="del mod">
          <ac:chgData name="Medina, Bruno" userId="S::bruno.medina@ttu.edu::af58d2c0-4d45-4473-b061-364f830cbf3b" providerId="AD" clId="Web-{BD1E2CCF-F236-F938-F65D-289FEDC135EA}" dt="2023-11-08T21:16:43.776" v="331"/>
          <ac:picMkLst>
            <pc:docMk/>
            <pc:sldMk cId="2344381769" sldId="267"/>
            <ac:picMk id="6" creationId="{DAE6E895-8FA7-B521-F82F-D6EB3BC70420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1:43.851" v="68" actId="1076"/>
          <ac:picMkLst>
            <pc:docMk/>
            <pc:sldMk cId="2344381769" sldId="267"/>
            <ac:picMk id="7" creationId="{E72547BD-3B24-FD13-E668-8376CEE07AB7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1:29.038" v="66" actId="14100"/>
          <ac:picMkLst>
            <pc:docMk/>
            <pc:sldMk cId="2344381769" sldId="267"/>
            <ac:picMk id="8" creationId="{E1BDEC63-77A2-F41B-B96B-B663A38BECFB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1:40.210" v="67" actId="14100"/>
          <ac:picMkLst>
            <pc:docMk/>
            <pc:sldMk cId="2344381769" sldId="267"/>
            <ac:picMk id="9" creationId="{A480F5DE-051D-4420-2C15-2A670A6C58D4}"/>
          </ac:picMkLst>
        </pc:picChg>
        <pc:picChg chg="add mod">
          <ac:chgData name="Medina, Bruno" userId="S::bruno.medina@ttu.edu::af58d2c0-4d45-4473-b061-364f830cbf3b" providerId="AD" clId="Web-{BD1E2CCF-F236-F938-F65D-289FEDC135EA}" dt="2023-11-08T21:16:55.729" v="336" actId="1076"/>
          <ac:picMkLst>
            <pc:docMk/>
            <pc:sldMk cId="2344381769" sldId="267"/>
            <ac:picMk id="10" creationId="{75589187-880F-5921-4C27-B1CD8E5DF5F8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1:24.441" v="295" actId="20577"/>
        <pc:sldMkLst>
          <pc:docMk/>
          <pc:sldMk cId="1138075449" sldId="268"/>
        </pc:sldMkLst>
        <pc:spChg chg="mod">
          <ac:chgData name="Medina, Bruno" userId="S::bruno.medina@ttu.edu::af58d2c0-4d45-4473-b061-364f830cbf3b" providerId="AD" clId="Web-{BD1E2CCF-F236-F938-F65D-289FEDC135EA}" dt="2023-11-08T21:11:24.441" v="295" actId="20577"/>
          <ac:spMkLst>
            <pc:docMk/>
            <pc:sldMk cId="1138075449" sldId="268"/>
            <ac:spMk id="7" creationId="{4BA99B3F-1AB3-F582-67D7-2EF09AEA1297}"/>
          </ac:spMkLst>
        </pc:spChg>
        <pc:spChg chg="mod">
          <ac:chgData name="Medina, Bruno" userId="S::bruno.medina@ttu.edu::af58d2c0-4d45-4473-b061-364f830cbf3b" providerId="AD" clId="Web-{BD1E2CCF-F236-F938-F65D-289FEDC135EA}" dt="2023-11-08T21:11:20.659" v="289" actId="20577"/>
          <ac:spMkLst>
            <pc:docMk/>
            <pc:sldMk cId="1138075449" sldId="268"/>
            <ac:spMk id="8" creationId="{445FC912-D885-BBA1-0221-FC13D08578B2}"/>
          </ac:spMkLst>
        </pc:spChg>
        <pc:picChg chg="mod">
          <ac:chgData name="Medina, Bruno" userId="S::bruno.medina@ttu.edu::af58d2c0-4d45-4473-b061-364f830cbf3b" providerId="AD" clId="Web-{BD1E2CCF-F236-F938-F65D-289FEDC135EA}" dt="2023-11-08T20:53:21.900" v="80" actId="1076"/>
          <ac:picMkLst>
            <pc:docMk/>
            <pc:sldMk cId="1138075449" sldId="268"/>
            <ac:picMk id="2" creationId="{781CFBF9-B598-FC24-94E5-86635013C58A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3:21.947" v="81" actId="1076"/>
          <ac:picMkLst>
            <pc:docMk/>
            <pc:sldMk cId="1138075449" sldId="268"/>
            <ac:picMk id="3" creationId="{9E4AA8F9-0C77-C745-F55C-7115C258B136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3:21.697" v="78" actId="1076"/>
          <ac:picMkLst>
            <pc:docMk/>
            <pc:sldMk cId="1138075449" sldId="268"/>
            <ac:picMk id="5" creationId="{64371301-3CC7-5C90-6BEB-703D98B87E2A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3:21.837" v="79" actId="1076"/>
          <ac:picMkLst>
            <pc:docMk/>
            <pc:sldMk cId="1138075449" sldId="268"/>
            <ac:picMk id="6" creationId="{8019B4CE-E4A4-B4B3-FCB5-8D16122A1C97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1:51.238" v="311" actId="20577"/>
        <pc:sldMkLst>
          <pc:docMk/>
          <pc:sldMk cId="1606117878" sldId="269"/>
        </pc:sldMkLst>
        <pc:spChg chg="mod">
          <ac:chgData name="Medina, Bruno" userId="S::bruno.medina@ttu.edu::af58d2c0-4d45-4473-b061-364f830cbf3b" providerId="AD" clId="Web-{BD1E2CCF-F236-F938-F65D-289FEDC135EA}" dt="2023-11-08T21:11:51.238" v="311" actId="20577"/>
          <ac:spMkLst>
            <pc:docMk/>
            <pc:sldMk cId="1606117878" sldId="269"/>
            <ac:spMk id="7" creationId="{02609C2B-216C-8DAA-9134-5F025D4BFFEF}"/>
          </ac:spMkLst>
        </pc:spChg>
        <pc:spChg chg="mod">
          <ac:chgData name="Medina, Bruno" userId="S::bruno.medina@ttu.edu::af58d2c0-4d45-4473-b061-364f830cbf3b" providerId="AD" clId="Web-{BD1E2CCF-F236-F938-F65D-289FEDC135EA}" dt="2023-11-08T20:54:48.105" v="94" actId="1076"/>
          <ac:spMkLst>
            <pc:docMk/>
            <pc:sldMk cId="1606117878" sldId="269"/>
            <ac:spMk id="8" creationId="{35EC6519-5208-FDC2-191C-DFB05A87202E}"/>
          </ac:spMkLst>
        </pc:spChg>
        <pc:picChg chg="mod">
          <ac:chgData name="Medina, Bruno" userId="S::bruno.medina@ttu.edu::af58d2c0-4d45-4473-b061-364f830cbf3b" providerId="AD" clId="Web-{BD1E2CCF-F236-F938-F65D-289FEDC135EA}" dt="2023-11-08T20:54:38.120" v="89" actId="1076"/>
          <ac:picMkLst>
            <pc:docMk/>
            <pc:sldMk cId="1606117878" sldId="269"/>
            <ac:picMk id="3" creationId="{60EC8F89-F475-2561-83C9-AE357EA78C67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4:38.152" v="90" actId="1076"/>
          <ac:picMkLst>
            <pc:docMk/>
            <pc:sldMk cId="1606117878" sldId="269"/>
            <ac:picMk id="4" creationId="{C04E8B89-540A-EEF6-A0C5-FF085B1E0828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4:41.324" v="91" actId="1076"/>
          <ac:picMkLst>
            <pc:docMk/>
            <pc:sldMk cId="1606117878" sldId="269"/>
            <ac:picMk id="5" creationId="{2EA562EB-4CA5-7BBB-E8FA-F1CF9AD41A18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4:50.121" v="95" actId="1076"/>
          <ac:picMkLst>
            <pc:docMk/>
            <pc:sldMk cId="1606117878" sldId="269"/>
            <ac:picMk id="6" creationId="{25E1C726-8DEC-7F95-25A7-908FF40CA793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0:57:58.422" v="113" actId="1076"/>
        <pc:sldMkLst>
          <pc:docMk/>
          <pc:sldMk cId="4221091999" sldId="270"/>
        </pc:sldMkLst>
        <pc:spChg chg="mod">
          <ac:chgData name="Medina, Bruno" userId="S::bruno.medina@ttu.edu::af58d2c0-4d45-4473-b061-364f830cbf3b" providerId="AD" clId="Web-{BD1E2CCF-F236-F938-F65D-289FEDC135EA}" dt="2023-11-08T20:57:58.422" v="113" actId="1076"/>
          <ac:spMkLst>
            <pc:docMk/>
            <pc:sldMk cId="4221091999" sldId="270"/>
            <ac:spMk id="8" creationId="{34E7621E-B6B7-F8BB-DB93-A1F558223630}"/>
          </ac:spMkLst>
        </pc:spChg>
        <pc:picChg chg="mod">
          <ac:chgData name="Medina, Bruno" userId="S::bruno.medina@ttu.edu::af58d2c0-4d45-4473-b061-364f830cbf3b" providerId="AD" clId="Web-{BD1E2CCF-F236-F938-F65D-289FEDC135EA}" dt="2023-11-08T20:57:47.484" v="110" actId="14100"/>
          <ac:picMkLst>
            <pc:docMk/>
            <pc:sldMk cId="4221091999" sldId="270"/>
            <ac:picMk id="2" creationId="{5A3F91E9-E1A3-F9B5-EEFF-57A7AB838E9E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7:49.594" v="111" actId="1076"/>
          <ac:picMkLst>
            <pc:docMk/>
            <pc:sldMk cId="4221091999" sldId="270"/>
            <ac:picMk id="3" creationId="{12FDCD86-5026-33D4-3026-A88744A427EF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7:54.906" v="112" actId="1076"/>
          <ac:picMkLst>
            <pc:docMk/>
            <pc:sldMk cId="4221091999" sldId="270"/>
            <ac:picMk id="4" creationId="{6617CA63-029E-98A6-952B-55B73715A7D3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7:34.218" v="104" actId="14100"/>
          <ac:picMkLst>
            <pc:docMk/>
            <pc:sldMk cId="4221091999" sldId="270"/>
            <ac:picMk id="5" creationId="{D70F8593-D77C-F5B8-CABF-34C945AD4D99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7:39.140" v="106" actId="14100"/>
          <ac:picMkLst>
            <pc:docMk/>
            <pc:sldMk cId="4221091999" sldId="270"/>
            <ac:picMk id="6" creationId="{866DFDB1-94CC-2A5A-DC6F-F950B280DFFC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7:42.640" v="108" actId="14100"/>
          <ac:picMkLst>
            <pc:docMk/>
            <pc:sldMk cId="4221091999" sldId="270"/>
            <ac:picMk id="7" creationId="{BA57A7AD-8285-21E7-2EC3-6E0741AC8F10}"/>
          </ac:picMkLst>
        </pc:picChg>
      </pc:sldChg>
      <pc:sldChg chg="delSp modSp">
        <pc:chgData name="Medina, Bruno" userId="S::bruno.medina@ttu.edu::af58d2c0-4d45-4473-b061-364f830cbf3b" providerId="AD" clId="Web-{BD1E2CCF-F236-F938-F65D-289FEDC135EA}" dt="2023-11-08T21:17:22.418" v="337"/>
        <pc:sldMkLst>
          <pc:docMk/>
          <pc:sldMk cId="3787778466" sldId="272"/>
        </pc:sldMkLst>
        <pc:spChg chg="del">
          <ac:chgData name="Medina, Bruno" userId="S::bruno.medina@ttu.edu::af58d2c0-4d45-4473-b061-364f830cbf3b" providerId="AD" clId="Web-{BD1E2CCF-F236-F938-F65D-289FEDC135EA}" dt="2023-11-08T21:17:22.418" v="337"/>
          <ac:spMkLst>
            <pc:docMk/>
            <pc:sldMk cId="3787778466" sldId="272"/>
            <ac:spMk id="9" creationId="{8814D4A5-FB7D-020F-F46F-6C59992181E5}"/>
          </ac:spMkLst>
        </pc:spChg>
        <pc:picChg chg="mod">
          <ac:chgData name="Medina, Bruno" userId="S::bruno.medina@ttu.edu::af58d2c0-4d45-4473-b061-364f830cbf3b" providerId="AD" clId="Web-{BD1E2CCF-F236-F938-F65D-289FEDC135EA}" dt="2023-11-08T20:58:05.063" v="114" actId="1076"/>
          <ac:picMkLst>
            <pc:docMk/>
            <pc:sldMk cId="3787778466" sldId="272"/>
            <ac:picMk id="2" creationId="{66B8BC11-4028-1D81-4ACC-9165DFFDB704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8:12.766" v="116" actId="14100"/>
          <ac:picMkLst>
            <pc:docMk/>
            <pc:sldMk cId="3787778466" sldId="272"/>
            <ac:picMk id="3" creationId="{4C15A680-78D7-3F1C-22AA-AB069115DC31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8:20.985" v="118" actId="14100"/>
          <ac:picMkLst>
            <pc:docMk/>
            <pc:sldMk cId="3787778466" sldId="272"/>
            <ac:picMk id="4" creationId="{04BC41FC-A976-F263-137B-F2256632AA45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8:25.438" v="119" actId="1076"/>
          <ac:picMkLst>
            <pc:docMk/>
            <pc:sldMk cId="3787778466" sldId="272"/>
            <ac:picMk id="5" creationId="{02C16FD3-0CE5-1914-7810-E4DA9D5B8FC2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8:33.579" v="121" actId="14100"/>
          <ac:picMkLst>
            <pc:docMk/>
            <pc:sldMk cId="3787778466" sldId="272"/>
            <ac:picMk id="6" creationId="{6C849EF1-160F-82FC-886D-17812516CAEE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8:37.360" v="122" actId="1076"/>
          <ac:picMkLst>
            <pc:docMk/>
            <pc:sldMk cId="3787778466" sldId="272"/>
            <ac:picMk id="7" creationId="{47636B6B-E6B2-D25F-136F-DAC2FC68A9EF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0:59:28.330" v="139" actId="14100"/>
        <pc:sldMkLst>
          <pc:docMk/>
          <pc:sldMk cId="1895485964" sldId="273"/>
        </pc:sldMkLst>
        <pc:picChg chg="mod">
          <ac:chgData name="Medina, Bruno" userId="S::bruno.medina@ttu.edu::af58d2c0-4d45-4473-b061-364f830cbf3b" providerId="AD" clId="Web-{BD1E2CCF-F236-F938-F65D-289FEDC135EA}" dt="2023-11-08T20:59:11.470" v="132" actId="1076"/>
          <ac:picMkLst>
            <pc:docMk/>
            <pc:sldMk cId="1895485964" sldId="273"/>
            <ac:picMk id="2" creationId="{53BD010F-9BFA-61CC-A34C-2BB52087ADC1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11.502" v="133" actId="1076"/>
          <ac:picMkLst>
            <pc:docMk/>
            <pc:sldMk cId="1895485964" sldId="273"/>
            <ac:picMk id="3" creationId="{3CB18F2E-6F8D-468B-D1C3-CEC3C93414EA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11.533" v="134" actId="1076"/>
          <ac:picMkLst>
            <pc:docMk/>
            <pc:sldMk cId="1895485964" sldId="273"/>
            <ac:picMk id="4" creationId="{98FA6172-3ACE-6DB6-3943-646A4084CFB2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13.783" v="135" actId="1076"/>
          <ac:picMkLst>
            <pc:docMk/>
            <pc:sldMk cId="1895485964" sldId="273"/>
            <ac:picMk id="5" creationId="{AE217989-FB70-4C99-BEA4-4263CA71ED83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22.221" v="137" actId="14100"/>
          <ac:picMkLst>
            <pc:docMk/>
            <pc:sldMk cId="1895485964" sldId="273"/>
            <ac:picMk id="6" creationId="{749E0C0D-5AB6-C406-F944-9C1B9BCA0393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28.330" v="139" actId="14100"/>
          <ac:picMkLst>
            <pc:docMk/>
            <pc:sldMk cId="1895485964" sldId="273"/>
            <ac:picMk id="7" creationId="{8D8557C5-7445-17B9-BF5B-D8AC5841DA8B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09:46.626" v="251" actId="14100"/>
        <pc:sldMkLst>
          <pc:docMk/>
          <pc:sldMk cId="1012707724" sldId="274"/>
        </pc:sldMkLst>
        <pc:spChg chg="mod">
          <ac:chgData name="Medina, Bruno" userId="S::bruno.medina@ttu.edu::af58d2c0-4d45-4473-b061-364f830cbf3b" providerId="AD" clId="Web-{BD1E2CCF-F236-F938-F65D-289FEDC135EA}" dt="2023-11-08T21:09:46.626" v="251" actId="14100"/>
          <ac:spMkLst>
            <pc:docMk/>
            <pc:sldMk cId="1012707724" sldId="274"/>
            <ac:spMk id="14" creationId="{3838425B-3BFA-DDEE-1814-84581F353E84}"/>
          </ac:spMkLst>
        </pc:spChg>
        <pc:picChg chg="mod">
          <ac:chgData name="Medina, Bruno" userId="S::bruno.medina@ttu.edu::af58d2c0-4d45-4473-b061-364f830cbf3b" providerId="AD" clId="Web-{BD1E2CCF-F236-F938-F65D-289FEDC135EA}" dt="2023-11-08T21:01:23.067" v="175" actId="1076"/>
          <ac:picMkLst>
            <pc:docMk/>
            <pc:sldMk cId="1012707724" sldId="274"/>
            <ac:picMk id="8" creationId="{5CF69762-C206-F372-53BC-326CCDCA7D61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1:23.005" v="174" actId="1076"/>
          <ac:picMkLst>
            <pc:docMk/>
            <pc:sldMk cId="1012707724" sldId="274"/>
            <ac:picMk id="9" creationId="{7C6DE54A-3ED6-BD09-1B7A-A41907DC4BE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1:22.958" v="173" actId="1076"/>
          <ac:picMkLst>
            <pc:docMk/>
            <pc:sldMk cId="1012707724" sldId="274"/>
            <ac:picMk id="10" creationId="{9548BFD0-CBE6-CE2A-47E3-42CF705343C1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1:23.114" v="176" actId="1076"/>
          <ac:picMkLst>
            <pc:docMk/>
            <pc:sldMk cId="1012707724" sldId="274"/>
            <ac:picMk id="11" creationId="{7835B889-02E4-EEAA-F3F5-E55F2E4DE080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1:23.145" v="177" actId="1076"/>
          <ac:picMkLst>
            <pc:docMk/>
            <pc:sldMk cId="1012707724" sldId="274"/>
            <ac:picMk id="12" creationId="{6C11F3B4-1296-ADEF-D2E4-6728911ACF7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1:23.192" v="178" actId="1076"/>
          <ac:picMkLst>
            <pc:docMk/>
            <pc:sldMk cId="1012707724" sldId="274"/>
            <ac:picMk id="13" creationId="{0CBD2A36-AD7A-9F97-983C-A3CD6D58312C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00:17.191" v="154" actId="14100"/>
        <pc:sldMkLst>
          <pc:docMk/>
          <pc:sldMk cId="57413587" sldId="275"/>
        </pc:sldMkLst>
        <pc:picChg chg="mod">
          <ac:chgData name="Medina, Bruno" userId="S::bruno.medina@ttu.edu::af58d2c0-4d45-4473-b061-364f830cbf3b" providerId="AD" clId="Web-{BD1E2CCF-F236-F938-F65D-289FEDC135EA}" dt="2023-11-08T20:59:57.706" v="146" actId="1076"/>
          <ac:picMkLst>
            <pc:docMk/>
            <pc:sldMk cId="57413587" sldId="275"/>
            <ac:picMk id="2" creationId="{3C231BA2-CD6E-2E8C-2768-9B4E6A4F5425}"/>
          </ac:picMkLst>
        </pc:picChg>
        <pc:picChg chg="mod">
          <ac:chgData name="Medina, Bruno" userId="S::bruno.medina@ttu.edu::af58d2c0-4d45-4473-b061-364f830cbf3b" providerId="AD" clId="Web-{BD1E2CCF-F236-F938-F65D-289FEDC135EA}" dt="2023-11-08T20:59:57.768" v="147" actId="1076"/>
          <ac:picMkLst>
            <pc:docMk/>
            <pc:sldMk cId="57413587" sldId="275"/>
            <ac:picMk id="3" creationId="{20E90911-FBBD-2C4B-9D7A-3D1CE47D6B94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0:04.190" v="149" actId="14100"/>
          <ac:picMkLst>
            <pc:docMk/>
            <pc:sldMk cId="57413587" sldId="275"/>
            <ac:picMk id="4" creationId="{34D9E429-C656-DDFE-AD2B-8E840A8C970B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0:06.644" v="150" actId="1076"/>
          <ac:picMkLst>
            <pc:docMk/>
            <pc:sldMk cId="57413587" sldId="275"/>
            <ac:picMk id="5" creationId="{17B0626B-1F23-6112-4A9D-5E891BB852B9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0:12.737" v="152" actId="14100"/>
          <ac:picMkLst>
            <pc:docMk/>
            <pc:sldMk cId="57413587" sldId="275"/>
            <ac:picMk id="6" creationId="{14AF20BF-7D18-8D55-F15C-81FD0DB91050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0:17.191" v="154" actId="14100"/>
          <ac:picMkLst>
            <pc:docMk/>
            <pc:sldMk cId="57413587" sldId="275"/>
            <ac:picMk id="7" creationId="{175073B4-2D9B-739E-1998-A2CFEB397A17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0:09.595" v="256" actId="20577"/>
        <pc:sldMkLst>
          <pc:docMk/>
          <pc:sldMk cId="4168693235" sldId="276"/>
        </pc:sldMkLst>
        <pc:spChg chg="mod">
          <ac:chgData name="Medina, Bruno" userId="S::bruno.medina@ttu.edu::af58d2c0-4d45-4473-b061-364f830cbf3b" providerId="AD" clId="Web-{BD1E2CCF-F236-F938-F65D-289FEDC135EA}" dt="2023-11-08T21:10:09.595" v="256" actId="20577"/>
          <ac:spMkLst>
            <pc:docMk/>
            <pc:sldMk cId="4168693235" sldId="276"/>
            <ac:spMk id="8" creationId="{6B59BE9F-E145-5094-5EEA-D4DD8340CD9F}"/>
          </ac:spMkLst>
        </pc:spChg>
        <pc:picChg chg="mod">
          <ac:chgData name="Medina, Bruno" userId="S::bruno.medina@ttu.edu::af58d2c0-4d45-4473-b061-364f830cbf3b" providerId="AD" clId="Web-{BD1E2CCF-F236-F938-F65D-289FEDC135EA}" dt="2023-11-08T21:05:12.135" v="182" actId="14100"/>
          <ac:picMkLst>
            <pc:docMk/>
            <pc:sldMk cId="4168693235" sldId="276"/>
            <ac:picMk id="2" creationId="{72C6702D-8879-36CC-147F-D043047DFEF6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5:21.745" v="186" actId="14100"/>
          <ac:picMkLst>
            <pc:docMk/>
            <pc:sldMk cId="4168693235" sldId="276"/>
            <ac:picMk id="3" creationId="{FE952167-6362-E6A2-E12B-AEAC55353AAE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5:28.385" v="189" actId="14100"/>
          <ac:picMkLst>
            <pc:docMk/>
            <pc:sldMk cId="4168693235" sldId="276"/>
            <ac:picMk id="4" creationId="{E2F81CD7-47E9-6B7E-3775-E53ED9025B1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5:33.557" v="191" actId="1076"/>
          <ac:picMkLst>
            <pc:docMk/>
            <pc:sldMk cId="4168693235" sldId="276"/>
            <ac:picMk id="6" creationId="{220FAE3A-EE29-B99C-CF36-D5C5B4CC1B7C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5:30.714" v="190" actId="1076"/>
          <ac:picMkLst>
            <pc:docMk/>
            <pc:sldMk cId="4168693235" sldId="276"/>
            <ac:picMk id="7" creationId="{E6D84FFB-1959-7BB2-2A02-792BB91AB910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2:47.349" v="321" actId="1076"/>
        <pc:sldMkLst>
          <pc:docMk/>
          <pc:sldMk cId="748361087" sldId="277"/>
        </pc:sldMkLst>
        <pc:spChg chg="mod">
          <ac:chgData name="Medina, Bruno" userId="S::bruno.medina@ttu.edu::af58d2c0-4d45-4473-b061-364f830cbf3b" providerId="AD" clId="Web-{BD1E2CCF-F236-F938-F65D-289FEDC135EA}" dt="2023-11-08T21:12:47.349" v="321" actId="1076"/>
          <ac:spMkLst>
            <pc:docMk/>
            <pc:sldMk cId="748361087" sldId="277"/>
            <ac:spMk id="2" creationId="{A98EA7E9-D145-AEB7-FE75-E756E8A01B10}"/>
          </ac:spMkLst>
        </pc:spChg>
        <pc:picChg chg="mod">
          <ac:chgData name="Medina, Bruno" userId="S::bruno.medina@ttu.edu::af58d2c0-4d45-4473-b061-364f830cbf3b" providerId="AD" clId="Web-{BD1E2CCF-F236-F938-F65D-289FEDC135EA}" dt="2023-11-08T21:06:55.762" v="213" actId="1076"/>
          <ac:picMkLst>
            <pc:docMk/>
            <pc:sldMk cId="748361087" sldId="277"/>
            <ac:picMk id="9" creationId="{BDC7C5E8-F32C-731A-E910-0A0C45A13E0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6:55.809" v="214" actId="1076"/>
          <ac:picMkLst>
            <pc:docMk/>
            <pc:sldMk cId="748361087" sldId="277"/>
            <ac:picMk id="10" creationId="{869947C9-C1B3-5863-940E-CB912E004B53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6:55.887" v="215" actId="1076"/>
          <ac:picMkLst>
            <pc:docMk/>
            <pc:sldMk cId="748361087" sldId="277"/>
            <ac:picMk id="11" creationId="{1CC192DA-DC38-B57C-0A2E-939090E19FB4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7:00.950" v="217" actId="14100"/>
          <ac:picMkLst>
            <pc:docMk/>
            <pc:sldMk cId="748361087" sldId="277"/>
            <ac:picMk id="12" creationId="{9D1D32C6-1DA4-B15C-4FB5-238257CDB10B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7:06.950" v="219" actId="14100"/>
          <ac:picMkLst>
            <pc:docMk/>
            <pc:sldMk cId="748361087" sldId="277"/>
            <ac:picMk id="13" creationId="{4C0377B2-82AD-6C35-2392-36EFD942D15C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7:10.357" v="220" actId="1076"/>
          <ac:picMkLst>
            <pc:docMk/>
            <pc:sldMk cId="748361087" sldId="277"/>
            <ac:picMk id="14" creationId="{8D029B1A-5A0B-816B-75E4-6EF2B5E7C601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2:38.833" v="320" actId="1076"/>
        <pc:sldMkLst>
          <pc:docMk/>
          <pc:sldMk cId="4263562668" sldId="278"/>
        </pc:sldMkLst>
        <pc:spChg chg="mod">
          <ac:chgData name="Medina, Bruno" userId="S::bruno.medina@ttu.edu::af58d2c0-4d45-4473-b061-364f830cbf3b" providerId="AD" clId="Web-{BD1E2CCF-F236-F938-F65D-289FEDC135EA}" dt="2023-11-08T21:12:38.833" v="320" actId="1076"/>
          <ac:spMkLst>
            <pc:docMk/>
            <pc:sldMk cId="4263562668" sldId="278"/>
            <ac:spMk id="2" creationId="{8C2E2AF4-38DE-06F4-6843-1D4FCFAF5944}"/>
          </ac:spMkLst>
        </pc:spChg>
        <pc:picChg chg="mod">
          <ac:chgData name="Medina, Bruno" userId="S::bruno.medina@ttu.edu::af58d2c0-4d45-4473-b061-364f830cbf3b" providerId="AD" clId="Web-{BD1E2CCF-F236-F938-F65D-289FEDC135EA}" dt="2023-11-08T21:12:38.505" v="314" actId="1076"/>
          <ac:picMkLst>
            <pc:docMk/>
            <pc:sldMk cId="4263562668" sldId="278"/>
            <ac:picMk id="3" creationId="{382DCBDD-10B8-8BE0-8E96-D8F9BCA902C7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38.583" v="315" actId="1076"/>
          <ac:picMkLst>
            <pc:docMk/>
            <pc:sldMk cId="4263562668" sldId="278"/>
            <ac:picMk id="4" creationId="{1BF51F7B-D38E-B3AF-C56C-F92112CF09A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38.645" v="316" actId="1076"/>
          <ac:picMkLst>
            <pc:docMk/>
            <pc:sldMk cId="4263562668" sldId="278"/>
            <ac:picMk id="5" creationId="{7599E437-0D85-0C9A-FD4F-FB1D1E19A459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38.708" v="317" actId="1076"/>
          <ac:picMkLst>
            <pc:docMk/>
            <pc:sldMk cId="4263562668" sldId="278"/>
            <ac:picMk id="6" creationId="{FD6E6A0C-69AB-FD85-8416-FA6302AFF1A1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38.770" v="318" actId="1076"/>
          <ac:picMkLst>
            <pc:docMk/>
            <pc:sldMk cId="4263562668" sldId="278"/>
            <ac:picMk id="7" creationId="{62895677-E7AB-95AC-6D4E-C0B31691033E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38.817" v="319" actId="1076"/>
          <ac:picMkLst>
            <pc:docMk/>
            <pc:sldMk cId="4263562668" sldId="278"/>
            <ac:picMk id="8" creationId="{426C53CD-BB35-E6D6-A28C-366474B10A2B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0:30.549" v="262" actId="20577"/>
        <pc:sldMkLst>
          <pc:docMk/>
          <pc:sldMk cId="583263596" sldId="279"/>
        </pc:sldMkLst>
        <pc:spChg chg="mod">
          <ac:chgData name="Medina, Bruno" userId="S::bruno.medina@ttu.edu::af58d2c0-4d45-4473-b061-364f830cbf3b" providerId="AD" clId="Web-{BD1E2CCF-F236-F938-F65D-289FEDC135EA}" dt="2023-11-08T21:10:26.236" v="260" actId="20577"/>
          <ac:spMkLst>
            <pc:docMk/>
            <pc:sldMk cId="583263596" sldId="279"/>
            <ac:spMk id="2" creationId="{4399FEC2-69A9-233D-4806-FFA33C16B900}"/>
          </ac:spMkLst>
        </pc:spChg>
        <pc:spChg chg="mod">
          <ac:chgData name="Medina, Bruno" userId="S::bruno.medina@ttu.edu::af58d2c0-4d45-4473-b061-364f830cbf3b" providerId="AD" clId="Web-{BD1E2CCF-F236-F938-F65D-289FEDC135EA}" dt="2023-11-08T21:10:30.549" v="262" actId="20577"/>
          <ac:spMkLst>
            <pc:docMk/>
            <pc:sldMk cId="583263596" sldId="279"/>
            <ac:spMk id="3" creationId="{EDD4DAE4-E897-FA36-35B4-2DF7E718F5BB}"/>
          </ac:spMkLst>
        </pc:spChg>
      </pc:sldChg>
      <pc:sldChg chg="modSp">
        <pc:chgData name="Medina, Bruno" userId="S::bruno.medina@ttu.edu::af58d2c0-4d45-4473-b061-364f830cbf3b" providerId="AD" clId="Web-{BD1E2CCF-F236-F938-F65D-289FEDC135EA}" dt="2023-11-08T21:13:02.521" v="330" actId="1076"/>
        <pc:sldMkLst>
          <pc:docMk/>
          <pc:sldMk cId="1352199614" sldId="280"/>
        </pc:sldMkLst>
        <pc:spChg chg="mod">
          <ac:chgData name="Medina, Bruno" userId="S::bruno.medina@ttu.edu::af58d2c0-4d45-4473-b061-364f830cbf3b" providerId="AD" clId="Web-{BD1E2CCF-F236-F938-F65D-289FEDC135EA}" dt="2023-11-08T21:13:02.521" v="330" actId="1076"/>
          <ac:spMkLst>
            <pc:docMk/>
            <pc:sldMk cId="1352199614" sldId="280"/>
            <ac:spMk id="9" creationId="{DD52C6A3-7107-118D-47A3-FF055CF70D81}"/>
          </ac:spMkLst>
        </pc:spChg>
        <pc:picChg chg="mod">
          <ac:chgData name="Medina, Bruno" userId="S::bruno.medina@ttu.edu::af58d2c0-4d45-4473-b061-364f830cbf3b" providerId="AD" clId="Web-{BD1E2CCF-F236-F938-F65D-289FEDC135EA}" dt="2023-11-08T21:12:59.755" v="324" actId="1076"/>
          <ac:picMkLst>
            <pc:docMk/>
            <pc:sldMk cId="1352199614" sldId="280"/>
            <ac:picMk id="2" creationId="{2364E5E2-46FE-C73A-2D88-7363F106724B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59.818" v="325" actId="1076"/>
          <ac:picMkLst>
            <pc:docMk/>
            <pc:sldMk cId="1352199614" sldId="280"/>
            <ac:picMk id="3" creationId="{81A8A087-D573-918B-54C7-E8D286A5FA40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59.880" v="326" actId="1076"/>
          <ac:picMkLst>
            <pc:docMk/>
            <pc:sldMk cId="1352199614" sldId="280"/>
            <ac:picMk id="4" creationId="{E089E02D-9DD1-7766-C78E-99C68562F0A8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2:59.943" v="327" actId="1076"/>
          <ac:picMkLst>
            <pc:docMk/>
            <pc:sldMk cId="1352199614" sldId="280"/>
            <ac:picMk id="5" creationId="{53C39700-0F7F-E1D6-D876-D722448741FB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3:00.005" v="328" actId="1076"/>
          <ac:picMkLst>
            <pc:docMk/>
            <pc:sldMk cId="1352199614" sldId="280"/>
            <ac:picMk id="6" creationId="{99506650-6A92-17DA-0EAA-2BAB66E7A986}"/>
          </ac:picMkLst>
        </pc:picChg>
        <pc:picChg chg="mod">
          <ac:chgData name="Medina, Bruno" userId="S::bruno.medina@ttu.edu::af58d2c0-4d45-4473-b061-364f830cbf3b" providerId="AD" clId="Web-{BD1E2CCF-F236-F938-F65D-289FEDC135EA}" dt="2023-11-08T21:13:00.068" v="329" actId="1076"/>
          <ac:picMkLst>
            <pc:docMk/>
            <pc:sldMk cId="1352199614" sldId="280"/>
            <ac:picMk id="7" creationId="{EDE5F1DE-D962-F495-4E8E-3BE5ABAD59B9}"/>
          </ac:picMkLst>
        </pc:picChg>
      </pc:sldChg>
      <pc:sldChg chg="modSp">
        <pc:chgData name="Medina, Bruno" userId="S::bruno.medina@ttu.edu::af58d2c0-4d45-4473-b061-364f830cbf3b" providerId="AD" clId="Web-{BD1E2CCF-F236-F938-F65D-289FEDC135EA}" dt="2023-11-08T21:12:50.849" v="322" actId="1076"/>
        <pc:sldMkLst>
          <pc:docMk/>
          <pc:sldMk cId="2655082588" sldId="281"/>
        </pc:sldMkLst>
        <pc:spChg chg="mod">
          <ac:chgData name="Medina, Bruno" userId="S::bruno.medina@ttu.edu::af58d2c0-4d45-4473-b061-364f830cbf3b" providerId="AD" clId="Web-{BD1E2CCF-F236-F938-F65D-289FEDC135EA}" dt="2023-11-08T21:12:50.849" v="322" actId="1076"/>
          <ac:spMkLst>
            <pc:docMk/>
            <pc:sldMk cId="2655082588" sldId="281"/>
            <ac:spMk id="9" creationId="{679B84FA-5AAE-6664-1E68-E6D092BC96BF}"/>
          </ac:spMkLst>
        </pc:spChg>
        <pc:picChg chg="mod">
          <ac:chgData name="Medina, Bruno" userId="S::bruno.medina@ttu.edu::af58d2c0-4d45-4473-b061-364f830cbf3b" providerId="AD" clId="Web-{BD1E2CCF-F236-F938-F65D-289FEDC135EA}" dt="2023-11-08T21:08:02.405" v="222" actId="14100"/>
          <ac:picMkLst>
            <pc:docMk/>
            <pc:sldMk cId="2655082588" sldId="281"/>
            <ac:picMk id="2" creationId="{C30B8818-8C2B-FB5A-476C-052D9B2DEC3E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8:05.780" v="224" actId="14100"/>
          <ac:picMkLst>
            <pc:docMk/>
            <pc:sldMk cId="2655082588" sldId="281"/>
            <ac:picMk id="3" creationId="{9DE0CEE5-E06B-0D11-907E-0ECC569CFD21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8:11.608" v="226" actId="14100"/>
          <ac:picMkLst>
            <pc:docMk/>
            <pc:sldMk cId="2655082588" sldId="281"/>
            <ac:picMk id="4" creationId="{843552BB-F971-988F-DEC1-80FF820EFFF3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8:14.749" v="228" actId="14100"/>
          <ac:picMkLst>
            <pc:docMk/>
            <pc:sldMk cId="2655082588" sldId="281"/>
            <ac:picMk id="5" creationId="{002215EC-597C-B86C-8FA0-8603094010D0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8:19.374" v="230" actId="14100"/>
          <ac:picMkLst>
            <pc:docMk/>
            <pc:sldMk cId="2655082588" sldId="281"/>
            <ac:picMk id="6" creationId="{44B6B76B-1239-B64D-211F-6A4C3DEB5692}"/>
          </ac:picMkLst>
        </pc:picChg>
        <pc:picChg chg="mod">
          <ac:chgData name="Medina, Bruno" userId="S::bruno.medina@ttu.edu::af58d2c0-4d45-4473-b061-364f830cbf3b" providerId="AD" clId="Web-{BD1E2CCF-F236-F938-F65D-289FEDC135EA}" dt="2023-11-08T21:08:26.015" v="232" actId="14100"/>
          <ac:picMkLst>
            <pc:docMk/>
            <pc:sldMk cId="2655082588" sldId="281"/>
            <ac:picMk id="7" creationId="{0005D0E8-5D76-A8AC-AD70-B14C9C18FC90}"/>
          </ac:picMkLst>
        </pc:picChg>
      </pc:sldChg>
    </pc:docChg>
  </pc:docChgLst>
  <pc:docChgLst>
    <pc:chgData name="Medina, Bruno" userId="S::bruno.medina@ttu.edu::af58d2c0-4d45-4473-b061-364f830cbf3b" providerId="AD" clId="Web-{78CB0332-E2AF-E0AD-0A03-88E5AE1D6561}"/>
    <pc:docChg chg="modSld">
      <pc:chgData name="Medina, Bruno" userId="S::bruno.medina@ttu.edu::af58d2c0-4d45-4473-b061-364f830cbf3b" providerId="AD" clId="Web-{78CB0332-E2AF-E0AD-0A03-88E5AE1D6561}" dt="2023-11-13T19:41:48.333" v="5" actId="1076"/>
      <pc:docMkLst>
        <pc:docMk/>
      </pc:docMkLst>
      <pc:sldChg chg="modSp">
        <pc:chgData name="Medina, Bruno" userId="S::bruno.medina@ttu.edu::af58d2c0-4d45-4473-b061-364f830cbf3b" providerId="AD" clId="Web-{78CB0332-E2AF-E0AD-0A03-88E5AE1D6561}" dt="2023-11-13T19:41:48.333" v="5" actId="1076"/>
        <pc:sldMkLst>
          <pc:docMk/>
          <pc:sldMk cId="583263596" sldId="279"/>
        </pc:sldMkLst>
        <pc:spChg chg="mod">
          <ac:chgData name="Medina, Bruno" userId="S::bruno.medina@ttu.edu::af58d2c0-4d45-4473-b061-364f830cbf3b" providerId="AD" clId="Web-{78CB0332-E2AF-E0AD-0A03-88E5AE1D6561}" dt="2023-11-13T19:41:48.333" v="5" actId="1076"/>
          <ac:spMkLst>
            <pc:docMk/>
            <pc:sldMk cId="583263596" sldId="279"/>
            <ac:spMk id="6" creationId="{3F2A7BA4-AC7C-DAE0-F1B3-D48472193D80}"/>
          </ac:spMkLst>
        </pc:spChg>
      </pc:sldChg>
      <pc:sldChg chg="modSp">
        <pc:chgData name="Medina, Bruno" userId="S::bruno.medina@ttu.edu::af58d2c0-4d45-4473-b061-364f830cbf3b" providerId="AD" clId="Web-{78CB0332-E2AF-E0AD-0A03-88E5AE1D6561}" dt="2023-11-13T19:33:35.410" v="4" actId="1076"/>
        <pc:sldMkLst>
          <pc:docMk/>
          <pc:sldMk cId="2624772598" sldId="283"/>
        </pc:sldMkLst>
        <pc:spChg chg="mod">
          <ac:chgData name="Medina, Bruno" userId="S::bruno.medina@ttu.edu::af58d2c0-4d45-4473-b061-364f830cbf3b" providerId="AD" clId="Web-{78CB0332-E2AF-E0AD-0A03-88E5AE1D6561}" dt="2023-11-13T19:33:12.237" v="0" actId="14100"/>
          <ac:spMkLst>
            <pc:docMk/>
            <pc:sldMk cId="2624772598" sldId="283"/>
            <ac:spMk id="15" creationId="{0ABBF143-3789-12E1-4449-8B85AA5B71B9}"/>
          </ac:spMkLst>
        </pc:spChg>
        <pc:spChg chg="mod">
          <ac:chgData name="Medina, Bruno" userId="S::bruno.medina@ttu.edu::af58d2c0-4d45-4473-b061-364f830cbf3b" providerId="AD" clId="Web-{78CB0332-E2AF-E0AD-0A03-88E5AE1D6561}" dt="2023-11-13T19:33:18.878" v="1" actId="1076"/>
          <ac:spMkLst>
            <pc:docMk/>
            <pc:sldMk cId="2624772598" sldId="283"/>
            <ac:spMk id="16" creationId="{9D98CFEA-2552-FE50-4A60-96B8E2617031}"/>
          </ac:spMkLst>
        </pc:spChg>
        <pc:spChg chg="mod">
          <ac:chgData name="Medina, Bruno" userId="S::bruno.medina@ttu.edu::af58d2c0-4d45-4473-b061-364f830cbf3b" providerId="AD" clId="Web-{78CB0332-E2AF-E0AD-0A03-88E5AE1D6561}" dt="2023-11-13T19:33:23.144" v="2" actId="1076"/>
          <ac:spMkLst>
            <pc:docMk/>
            <pc:sldMk cId="2624772598" sldId="283"/>
            <ac:spMk id="17" creationId="{28F7F9B3-928C-27A2-5911-959BB0254C63}"/>
          </ac:spMkLst>
        </pc:spChg>
        <pc:spChg chg="mod">
          <ac:chgData name="Medina, Bruno" userId="S::bruno.medina@ttu.edu::af58d2c0-4d45-4473-b061-364f830cbf3b" providerId="AD" clId="Web-{78CB0332-E2AF-E0AD-0A03-88E5AE1D6561}" dt="2023-11-13T19:33:28.535" v="3" actId="1076"/>
          <ac:spMkLst>
            <pc:docMk/>
            <pc:sldMk cId="2624772598" sldId="283"/>
            <ac:spMk id="18" creationId="{AAD1A087-943A-195A-9FDB-D901753B3137}"/>
          </ac:spMkLst>
        </pc:spChg>
        <pc:spChg chg="mod">
          <ac:chgData name="Medina, Bruno" userId="S::bruno.medina@ttu.edu::af58d2c0-4d45-4473-b061-364f830cbf3b" providerId="AD" clId="Web-{78CB0332-E2AF-E0AD-0A03-88E5AE1D6561}" dt="2023-11-13T19:33:35.410" v="4" actId="1076"/>
          <ac:spMkLst>
            <pc:docMk/>
            <pc:sldMk cId="2624772598" sldId="283"/>
            <ac:spMk id="20" creationId="{4126EEF8-6E4F-9FB9-B8F9-D5D11A5AF55B}"/>
          </ac:spMkLst>
        </pc:spChg>
      </pc:sldChg>
    </pc:docChg>
  </pc:docChgLst>
  <pc:docChgLst>
    <pc:chgData name="Medina, Bruno" userId="S::bruno.medina@ttu.edu::af58d2c0-4d45-4473-b061-364f830cbf3b" providerId="AD" clId="Web-{78B6C6AA-A7E0-E064-ABF7-DFBF1ABD348D}"/>
    <pc:docChg chg="modSld">
      <pc:chgData name="Medina, Bruno" userId="S::bruno.medina@ttu.edu::af58d2c0-4d45-4473-b061-364f830cbf3b" providerId="AD" clId="Web-{78B6C6AA-A7E0-E064-ABF7-DFBF1ABD348D}" dt="2023-11-15T15:34:50.886" v="1" actId="20577"/>
      <pc:docMkLst>
        <pc:docMk/>
      </pc:docMkLst>
      <pc:sldChg chg="modSp">
        <pc:chgData name="Medina, Bruno" userId="S::bruno.medina@ttu.edu::af58d2c0-4d45-4473-b061-364f830cbf3b" providerId="AD" clId="Web-{78B6C6AA-A7E0-E064-ABF7-DFBF1ABD348D}" dt="2023-11-15T15:34:50.886" v="1" actId="20577"/>
        <pc:sldMkLst>
          <pc:docMk/>
          <pc:sldMk cId="1709952155" sldId="265"/>
        </pc:sldMkLst>
        <pc:spChg chg="mod">
          <ac:chgData name="Medina, Bruno" userId="S::bruno.medina@ttu.edu::af58d2c0-4d45-4473-b061-364f830cbf3b" providerId="AD" clId="Web-{78B6C6AA-A7E0-E064-ABF7-DFBF1ABD348D}" dt="2023-11-15T15:34:50.886" v="1" actId="20577"/>
          <ac:spMkLst>
            <pc:docMk/>
            <pc:sldMk cId="1709952155" sldId="265"/>
            <ac:spMk id="21" creationId="{077ABAD8-B9A7-9C61-633E-FAFAB569E4BE}"/>
          </ac:spMkLst>
        </pc:spChg>
      </pc:sldChg>
    </pc:docChg>
  </pc:docChgLst>
  <pc:docChgLst>
    <pc:chgData name="Medina, Bruno" userId="S::bruno.medina@ttu.edu::af58d2c0-4d45-4473-b061-364f830cbf3b" providerId="AD" clId="Web-{24BA7495-24AE-FAD7-63FF-33C7A66E74AD}"/>
    <pc:docChg chg="addSld delSld">
      <pc:chgData name="Medina, Bruno" userId="S::bruno.medina@ttu.edu::af58d2c0-4d45-4473-b061-364f830cbf3b" providerId="AD" clId="Web-{24BA7495-24AE-FAD7-63FF-33C7A66E74AD}" dt="2023-11-08T20:00:29.272" v="1"/>
      <pc:docMkLst>
        <pc:docMk/>
      </pc:docMkLst>
      <pc:sldChg chg="add replId">
        <pc:chgData name="Medina, Bruno" userId="S::bruno.medina@ttu.edu::af58d2c0-4d45-4473-b061-364f830cbf3b" providerId="AD" clId="Web-{24BA7495-24AE-FAD7-63FF-33C7A66E74AD}" dt="2023-11-08T20:00:29.272" v="1"/>
        <pc:sldMkLst>
          <pc:docMk/>
          <pc:sldMk cId="2655082588" sldId="281"/>
        </pc:sldMkLst>
      </pc:sldChg>
      <pc:sldChg chg="del">
        <pc:chgData name="Medina, Bruno" userId="S::bruno.medina@ttu.edu::af58d2c0-4d45-4473-b061-364f830cbf3b" providerId="AD" clId="Web-{24BA7495-24AE-FAD7-63FF-33C7A66E74AD}" dt="2023-11-08T20:00:26.022" v="0"/>
        <pc:sldMkLst>
          <pc:docMk/>
          <pc:sldMk cId="3366067679" sldId="281"/>
        </pc:sldMkLst>
      </pc:sldChg>
    </pc:docChg>
  </pc:docChgLst>
  <pc:docChgLst>
    <pc:chgData name="Medina, Bruno" userId="S::bruno.medina@ttu.edu::af58d2c0-4d45-4473-b061-364f830cbf3b" providerId="AD" clId="Web-{862D0290-FBD7-4C9C-992D-E1043E98C6E8}"/>
    <pc:docChg chg="modSld sldOrd">
      <pc:chgData name="Medina, Bruno" userId="S::bruno.medina@ttu.edu::af58d2c0-4d45-4473-b061-364f830cbf3b" providerId="AD" clId="Web-{862D0290-FBD7-4C9C-992D-E1043E98C6E8}" dt="2023-11-10T20:26:13.424" v="8" actId="1076"/>
      <pc:docMkLst>
        <pc:docMk/>
      </pc:docMkLst>
      <pc:sldChg chg="ord">
        <pc:chgData name="Medina, Bruno" userId="S::bruno.medina@ttu.edu::af58d2c0-4d45-4473-b061-364f830cbf3b" providerId="AD" clId="Web-{862D0290-FBD7-4C9C-992D-E1043E98C6E8}" dt="2023-11-10T20:25:36.579" v="2"/>
        <pc:sldMkLst>
          <pc:docMk/>
          <pc:sldMk cId="1138075449" sldId="268"/>
        </pc:sldMkLst>
      </pc:sldChg>
      <pc:sldChg chg="addSp modSp ord">
        <pc:chgData name="Medina, Bruno" userId="S::bruno.medina@ttu.edu::af58d2c0-4d45-4473-b061-364f830cbf3b" providerId="AD" clId="Web-{862D0290-FBD7-4C9C-992D-E1043E98C6E8}" dt="2023-11-10T20:26:13.424" v="8" actId="1076"/>
        <pc:sldMkLst>
          <pc:docMk/>
          <pc:sldMk cId="1606117878" sldId="269"/>
        </pc:sldMkLst>
        <pc:spChg chg="mod">
          <ac:chgData name="Medina, Bruno" userId="S::bruno.medina@ttu.edu::af58d2c0-4d45-4473-b061-364f830cbf3b" providerId="AD" clId="Web-{862D0290-FBD7-4C9C-992D-E1043E98C6E8}" dt="2023-11-10T20:26:13.424" v="8" actId="1076"/>
          <ac:spMkLst>
            <pc:docMk/>
            <pc:sldMk cId="1606117878" sldId="269"/>
            <ac:spMk id="7" creationId="{02609C2B-216C-8DAA-9134-5F025D4BFFEF}"/>
          </ac:spMkLst>
        </pc:spChg>
        <pc:spChg chg="add mod">
          <ac:chgData name="Medina, Bruno" userId="S::bruno.medina@ttu.edu::af58d2c0-4d45-4473-b061-364f830cbf3b" providerId="AD" clId="Web-{862D0290-FBD7-4C9C-992D-E1043E98C6E8}" dt="2023-11-10T20:25:59.361" v="6" actId="1076"/>
          <ac:spMkLst>
            <pc:docMk/>
            <pc:sldMk cId="1606117878" sldId="269"/>
            <ac:spMk id="9" creationId="{6A661598-D893-6CDE-5077-6C1472146DDF}"/>
          </ac:spMkLst>
        </pc:spChg>
      </pc:sldChg>
    </pc:docChg>
  </pc:docChgLst>
  <pc:docChgLst>
    <pc:chgData name="Medina, Bruno" userId="S::bruno.medina@ttu.edu::af58d2c0-4d45-4473-b061-364f830cbf3b" providerId="AD" clId="Web-{CF5E6600-7B8F-2F90-7C16-AFB55BADF21E}"/>
    <pc:docChg chg="modSld sldOrd">
      <pc:chgData name="Medina, Bruno" userId="S::bruno.medina@ttu.edu::af58d2c0-4d45-4473-b061-364f830cbf3b" providerId="AD" clId="Web-{CF5E6600-7B8F-2F90-7C16-AFB55BADF21E}" dt="2023-11-09T21:10:43.034" v="939"/>
      <pc:docMkLst>
        <pc:docMk/>
      </pc:docMkLst>
      <pc:sldChg chg="addSp delSp modSp">
        <pc:chgData name="Medina, Bruno" userId="S::bruno.medina@ttu.edu::af58d2c0-4d45-4473-b061-364f830cbf3b" providerId="AD" clId="Web-{CF5E6600-7B8F-2F90-7C16-AFB55BADF21E}" dt="2023-11-09T20:54:27.262" v="837" actId="14100"/>
        <pc:sldMkLst>
          <pc:docMk/>
          <pc:sldMk cId="1709952155" sldId="265"/>
        </pc:sldMkLst>
        <pc:spChg chg="mod">
          <ac:chgData name="Medina, Bruno" userId="S::bruno.medina@ttu.edu::af58d2c0-4d45-4473-b061-364f830cbf3b" providerId="AD" clId="Web-{CF5E6600-7B8F-2F90-7C16-AFB55BADF21E}" dt="2023-11-09T20:54:16.355" v="833" actId="1076"/>
          <ac:spMkLst>
            <pc:docMk/>
            <pc:sldMk cId="1709952155" sldId="265"/>
            <ac:spMk id="20" creationId="{93C4C58B-0C47-0A37-A498-6AAD7D901726}"/>
          </ac:spMkLst>
        </pc:spChg>
        <pc:spChg chg="mod">
          <ac:chgData name="Medina, Bruno" userId="S::bruno.medina@ttu.edu::af58d2c0-4d45-4473-b061-364f830cbf3b" providerId="AD" clId="Web-{CF5E6600-7B8F-2F90-7C16-AFB55BADF21E}" dt="2023-11-09T20:54:27.262" v="837" actId="14100"/>
          <ac:spMkLst>
            <pc:docMk/>
            <pc:sldMk cId="1709952155" sldId="265"/>
            <ac:spMk id="21" creationId="{077ABAD8-B9A7-9C61-633E-FAFAB569E4BE}"/>
          </ac:spMkLst>
        </pc:spChg>
        <pc:picChg chg="add mod">
          <ac:chgData name="Medina, Bruno" userId="S::bruno.medina@ttu.edu::af58d2c0-4d45-4473-b061-364f830cbf3b" providerId="AD" clId="Web-{CF5E6600-7B8F-2F90-7C16-AFB55BADF21E}" dt="2023-11-09T20:54:22.308" v="836" actId="1076"/>
          <ac:picMkLst>
            <pc:docMk/>
            <pc:sldMk cId="1709952155" sldId="265"/>
            <ac:picMk id="3" creationId="{4ECDF7D0-3D87-8911-33A0-BCFF8C123AB6}"/>
          </ac:picMkLst>
        </pc:picChg>
        <pc:picChg chg="add del">
          <ac:chgData name="Medina, Bruno" userId="S::bruno.medina@ttu.edu::af58d2c0-4d45-4473-b061-364f830cbf3b" providerId="AD" clId="Web-{CF5E6600-7B8F-2F90-7C16-AFB55BADF21E}" dt="2023-11-09T20:08:15.623" v="207"/>
          <ac:picMkLst>
            <pc:docMk/>
            <pc:sldMk cId="1709952155" sldId="265"/>
            <ac:picMk id="5" creationId="{4DAA3E1B-3B1F-94F2-3622-CA02181B4C4F}"/>
          </ac:picMkLst>
        </pc:picChg>
        <pc:picChg chg="add mod">
          <ac:chgData name="Medina, Bruno" userId="S::bruno.medina@ttu.edu::af58d2c0-4d45-4473-b061-364f830cbf3b" providerId="AD" clId="Web-{CF5E6600-7B8F-2F90-7C16-AFB55BADF21E}" dt="2023-11-09T20:54:22.261" v="835" actId="1076"/>
          <ac:picMkLst>
            <pc:docMk/>
            <pc:sldMk cId="1709952155" sldId="265"/>
            <ac:picMk id="7" creationId="{0B7BB209-719E-0AF3-D44A-E6743DED776C}"/>
          </ac:picMkLst>
        </pc:picChg>
      </pc:sldChg>
      <pc:sldChg chg="addSp delSp modSp addAnim delAnim modAnim">
        <pc:chgData name="Medina, Bruno" userId="S::bruno.medina@ttu.edu::af58d2c0-4d45-4473-b061-364f830cbf3b" providerId="AD" clId="Web-{CF5E6600-7B8F-2F90-7C16-AFB55BADF21E}" dt="2023-11-09T21:10:43.034" v="939"/>
        <pc:sldMkLst>
          <pc:docMk/>
          <pc:sldMk cId="2344381769" sldId="267"/>
        </pc:sldMkLst>
        <pc:spChg chg="mod">
          <ac:chgData name="Medina, Bruno" userId="S::bruno.medina@ttu.edu::af58d2c0-4d45-4473-b061-364f830cbf3b" providerId="AD" clId="Web-{CF5E6600-7B8F-2F90-7C16-AFB55BADF21E}" dt="2023-11-09T20:44:19.660" v="739" actId="1076"/>
          <ac:spMkLst>
            <pc:docMk/>
            <pc:sldMk cId="2344381769" sldId="267"/>
            <ac:spMk id="2" creationId="{DE672CFC-4F47-BDDE-1AB8-A4F16D4BB20D}"/>
          </ac:spMkLst>
        </pc:spChg>
        <pc:spChg chg="mod">
          <ac:chgData name="Medina, Bruno" userId="S::bruno.medina@ttu.edu::af58d2c0-4d45-4473-b061-364f830cbf3b" providerId="AD" clId="Web-{CF5E6600-7B8F-2F90-7C16-AFB55BADF21E}" dt="2023-11-09T21:07:56.215" v="902" actId="20577"/>
          <ac:spMkLst>
            <pc:docMk/>
            <pc:sldMk cId="2344381769" sldId="267"/>
            <ac:spMk id="3" creationId="{54519527-E2B4-B4B7-AE01-05F8563EC884}"/>
          </ac:spMkLst>
        </pc:spChg>
        <pc:spChg chg="add del mod">
          <ac:chgData name="Medina, Bruno" userId="S::bruno.medina@ttu.edu::af58d2c0-4d45-4473-b061-364f830cbf3b" providerId="AD" clId="Web-{CF5E6600-7B8F-2F90-7C16-AFB55BADF21E}" dt="2023-11-09T21:09:09.061" v="930"/>
          <ac:spMkLst>
            <pc:docMk/>
            <pc:sldMk cId="2344381769" sldId="267"/>
            <ac:spMk id="6" creationId="{35170451-8362-C4F7-ABDD-D34B33378EDC}"/>
          </ac:spMkLst>
        </pc:spChg>
        <pc:spChg chg="add del mod">
          <ac:chgData name="Medina, Bruno" userId="S::bruno.medina@ttu.edu::af58d2c0-4d45-4473-b061-364f830cbf3b" providerId="AD" clId="Web-{CF5E6600-7B8F-2F90-7C16-AFB55BADF21E}" dt="2023-11-09T21:08:06.418" v="906"/>
          <ac:spMkLst>
            <pc:docMk/>
            <pc:sldMk cId="2344381769" sldId="267"/>
            <ac:spMk id="11" creationId="{34C6DE5A-5052-5015-30E2-54E91ED3798E}"/>
          </ac:spMkLst>
        </pc:spChg>
        <pc:spChg chg="add del mod">
          <ac:chgData name="Medina, Bruno" userId="S::bruno.medina@ttu.edu::af58d2c0-4d45-4473-b061-364f830cbf3b" providerId="AD" clId="Web-{CF5E6600-7B8F-2F90-7C16-AFB55BADF21E}" dt="2023-11-09T21:08:13.856" v="910"/>
          <ac:spMkLst>
            <pc:docMk/>
            <pc:sldMk cId="2344381769" sldId="267"/>
            <ac:spMk id="12" creationId="{0349C75A-4E68-C44E-53E2-9B6DAF2649C4}"/>
          </ac:spMkLst>
        </pc:spChg>
        <pc:spChg chg="add mod">
          <ac:chgData name="Medina, Bruno" userId="S::bruno.medina@ttu.edu::af58d2c0-4d45-4473-b061-364f830cbf3b" providerId="AD" clId="Web-{CF5E6600-7B8F-2F90-7C16-AFB55BADF21E}" dt="2023-11-09T21:08:56.967" v="928" actId="14100"/>
          <ac:spMkLst>
            <pc:docMk/>
            <pc:sldMk cId="2344381769" sldId="267"/>
            <ac:spMk id="13" creationId="{BF38BDDA-F400-41CE-FD5C-2FBC8C59BBC9}"/>
          </ac:spMkLst>
        </pc:spChg>
        <pc:picChg chg="mod">
          <ac:chgData name="Medina, Bruno" userId="S::bruno.medina@ttu.edu::af58d2c0-4d45-4473-b061-364f830cbf3b" providerId="AD" clId="Web-{CF5E6600-7B8F-2F90-7C16-AFB55BADF21E}" dt="2023-11-09T20:44:32.660" v="742" actId="1076"/>
          <ac:picMkLst>
            <pc:docMk/>
            <pc:sldMk cId="2344381769" sldId="267"/>
            <ac:picMk id="4" creationId="{157C1E02-ECB5-87C2-81C9-81BBC565118E}"/>
          </ac:picMkLst>
        </pc:picChg>
        <pc:picChg chg="mod">
          <ac:chgData name="Medina, Bruno" userId="S::bruno.medina@ttu.edu::af58d2c0-4d45-4473-b061-364f830cbf3b" providerId="AD" clId="Web-{CF5E6600-7B8F-2F90-7C16-AFB55BADF21E}" dt="2023-11-09T20:44:32.723" v="743" actId="1076"/>
          <ac:picMkLst>
            <pc:docMk/>
            <pc:sldMk cId="2344381769" sldId="267"/>
            <ac:picMk id="5" creationId="{AAD49692-41D7-8105-BC71-7948C4ACC798}"/>
          </ac:picMkLst>
        </pc:picChg>
        <pc:picChg chg="mod">
          <ac:chgData name="Medina, Bruno" userId="S::bruno.medina@ttu.edu::af58d2c0-4d45-4473-b061-364f830cbf3b" providerId="AD" clId="Web-{CF5E6600-7B8F-2F90-7C16-AFB55BADF21E}" dt="2023-11-09T20:45:23.272" v="749" actId="14100"/>
          <ac:picMkLst>
            <pc:docMk/>
            <pc:sldMk cId="2344381769" sldId="267"/>
            <ac:picMk id="7" creationId="{E72547BD-3B24-FD13-E668-8376CEE07AB7}"/>
          </ac:picMkLst>
        </pc:picChg>
        <pc:picChg chg="mod">
          <ac:chgData name="Medina, Bruno" userId="S::bruno.medina@ttu.edu::af58d2c0-4d45-4473-b061-364f830cbf3b" providerId="AD" clId="Web-{CF5E6600-7B8F-2F90-7C16-AFB55BADF21E}" dt="2023-11-09T20:45:29.772" v="751" actId="14100"/>
          <ac:picMkLst>
            <pc:docMk/>
            <pc:sldMk cId="2344381769" sldId="267"/>
            <ac:picMk id="8" creationId="{E1BDEC63-77A2-F41B-B96B-B663A38BECFB}"/>
          </ac:picMkLst>
        </pc:picChg>
        <pc:picChg chg="mod">
          <ac:chgData name="Medina, Bruno" userId="S::bruno.medina@ttu.edu::af58d2c0-4d45-4473-b061-364f830cbf3b" providerId="AD" clId="Web-{CF5E6600-7B8F-2F90-7C16-AFB55BADF21E}" dt="2023-11-09T20:45:17.928" v="747" actId="14100"/>
          <ac:picMkLst>
            <pc:docMk/>
            <pc:sldMk cId="2344381769" sldId="267"/>
            <ac:picMk id="9" creationId="{A480F5DE-051D-4420-2C15-2A670A6C58D4}"/>
          </ac:picMkLst>
        </pc:picChg>
        <pc:picChg chg="mod">
          <ac:chgData name="Medina, Bruno" userId="S::bruno.medina@ttu.edu::af58d2c0-4d45-4473-b061-364f830cbf3b" providerId="AD" clId="Web-{CF5E6600-7B8F-2F90-7C16-AFB55BADF21E}" dt="2023-11-09T20:44:39.629" v="746" actId="14100"/>
          <ac:picMkLst>
            <pc:docMk/>
            <pc:sldMk cId="2344381769" sldId="267"/>
            <ac:picMk id="10" creationId="{75589187-880F-5921-4C27-B1CD8E5DF5F8}"/>
          </ac:picMkLst>
        </pc:picChg>
      </pc:sldChg>
      <pc:sldChg chg="addSp delSp modSp addAnim delAnim">
        <pc:chgData name="Medina, Bruno" userId="S::bruno.medina@ttu.edu::af58d2c0-4d45-4473-b061-364f830cbf3b" providerId="AD" clId="Web-{CF5E6600-7B8F-2F90-7C16-AFB55BADF21E}" dt="2023-11-09T21:06:51.837" v="890"/>
        <pc:sldMkLst>
          <pc:docMk/>
          <pc:sldMk cId="1138075449" sldId="268"/>
        </pc:sldMkLst>
        <pc:spChg chg="add del mod">
          <ac:chgData name="Medina, Bruno" userId="S::bruno.medina@ttu.edu::af58d2c0-4d45-4473-b061-364f830cbf3b" providerId="AD" clId="Web-{CF5E6600-7B8F-2F90-7C16-AFB55BADF21E}" dt="2023-11-09T21:05:43.944" v="887"/>
          <ac:spMkLst>
            <pc:docMk/>
            <pc:sldMk cId="1138075449" sldId="268"/>
            <ac:spMk id="4" creationId="{E2A6C23F-2B40-0330-8DF9-AAEB85B0606F}"/>
          </ac:spMkLst>
        </pc:spChg>
        <pc:spChg chg="mod">
          <ac:chgData name="Medina, Bruno" userId="S::bruno.medina@ttu.edu::af58d2c0-4d45-4473-b061-364f830cbf3b" providerId="AD" clId="Web-{CF5E6600-7B8F-2F90-7C16-AFB55BADF21E}" dt="2023-11-09T21:04:45.489" v="857" actId="20577"/>
          <ac:spMkLst>
            <pc:docMk/>
            <pc:sldMk cId="1138075449" sldId="268"/>
            <ac:spMk id="8" creationId="{445FC912-D885-BBA1-0221-FC13D08578B2}"/>
          </ac:spMkLst>
        </pc:spChg>
        <pc:spChg chg="add mod">
          <ac:chgData name="Medina, Bruno" userId="S::bruno.medina@ttu.edu::af58d2c0-4d45-4473-b061-364f830cbf3b" providerId="AD" clId="Web-{CF5E6600-7B8F-2F90-7C16-AFB55BADF21E}" dt="2023-11-09T21:05:47.382" v="888" actId="1076"/>
          <ac:spMkLst>
            <pc:docMk/>
            <pc:sldMk cId="1138075449" sldId="268"/>
            <ac:spMk id="10" creationId="{F799691F-58E4-42F0-F2E0-7039AFB86D9A}"/>
          </ac:spMkLst>
        </pc:spChg>
        <pc:picChg chg="mod">
          <ac:chgData name="Medina, Bruno" userId="S::bruno.medina@ttu.edu::af58d2c0-4d45-4473-b061-364f830cbf3b" providerId="AD" clId="Web-{CF5E6600-7B8F-2F90-7C16-AFB55BADF21E}" dt="2023-11-09T20:14:22.074" v="302" actId="1076"/>
          <ac:picMkLst>
            <pc:docMk/>
            <pc:sldMk cId="1138075449" sldId="268"/>
            <ac:picMk id="2" creationId="{781CFBF9-B598-FC24-94E5-86635013C58A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4:22.121" v="303" actId="1076"/>
          <ac:picMkLst>
            <pc:docMk/>
            <pc:sldMk cId="1138075449" sldId="268"/>
            <ac:picMk id="3" creationId="{9E4AA8F9-0C77-C745-F55C-7115C258B136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4:22.184" v="304" actId="1076"/>
          <ac:picMkLst>
            <pc:docMk/>
            <pc:sldMk cId="1138075449" sldId="268"/>
            <ac:picMk id="5" creationId="{64371301-3CC7-5C90-6BEB-703D98B87E2A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4:22.215" v="305" actId="1076"/>
          <ac:picMkLst>
            <pc:docMk/>
            <pc:sldMk cId="1138075449" sldId="268"/>
            <ac:picMk id="6" creationId="{8019B4CE-E4A4-B4B3-FCB5-8D16122A1C97}"/>
          </ac:picMkLst>
        </pc:picChg>
      </pc:sldChg>
      <pc:sldChg chg="modSp">
        <pc:chgData name="Medina, Bruno" userId="S::bruno.medina@ttu.edu::af58d2c0-4d45-4473-b061-364f830cbf3b" providerId="AD" clId="Web-{CF5E6600-7B8F-2F90-7C16-AFB55BADF21E}" dt="2023-11-09T20:46:31.696" v="756" actId="1076"/>
        <pc:sldMkLst>
          <pc:docMk/>
          <pc:sldMk cId="1606117878" sldId="269"/>
        </pc:sldMkLst>
        <pc:spChg chg="mod">
          <ac:chgData name="Medina, Bruno" userId="S::bruno.medina@ttu.edu::af58d2c0-4d45-4473-b061-364f830cbf3b" providerId="AD" clId="Web-{CF5E6600-7B8F-2F90-7C16-AFB55BADF21E}" dt="2023-11-09T20:15:24.764" v="325" actId="20577"/>
          <ac:spMkLst>
            <pc:docMk/>
            <pc:sldMk cId="1606117878" sldId="269"/>
            <ac:spMk id="7" creationId="{02609C2B-216C-8DAA-9134-5F025D4BFFEF}"/>
          </ac:spMkLst>
        </pc:spChg>
        <pc:spChg chg="mod">
          <ac:chgData name="Medina, Bruno" userId="S::bruno.medina@ttu.edu::af58d2c0-4d45-4473-b061-364f830cbf3b" providerId="AD" clId="Web-{CF5E6600-7B8F-2F90-7C16-AFB55BADF21E}" dt="2023-11-09T20:46:31.696" v="756" actId="1076"/>
          <ac:spMkLst>
            <pc:docMk/>
            <pc:sldMk cId="1606117878" sldId="269"/>
            <ac:spMk id="8" creationId="{35EC6519-5208-FDC2-191C-DFB05A87202E}"/>
          </ac:spMkLst>
        </pc:spChg>
      </pc:sldChg>
      <pc:sldChg chg="modSp">
        <pc:chgData name="Medina, Bruno" userId="S::bruno.medina@ttu.edu::af58d2c0-4d45-4473-b061-364f830cbf3b" providerId="AD" clId="Web-{CF5E6600-7B8F-2F90-7C16-AFB55BADF21E}" dt="2023-11-09T20:46:54.056" v="758" actId="20577"/>
        <pc:sldMkLst>
          <pc:docMk/>
          <pc:sldMk cId="4221091999" sldId="270"/>
        </pc:sldMkLst>
        <pc:spChg chg="mod">
          <ac:chgData name="Medina, Bruno" userId="S::bruno.medina@ttu.edu::af58d2c0-4d45-4473-b061-364f830cbf3b" providerId="AD" clId="Web-{CF5E6600-7B8F-2F90-7C16-AFB55BADF21E}" dt="2023-11-09T20:46:54.056" v="758" actId="20577"/>
          <ac:spMkLst>
            <pc:docMk/>
            <pc:sldMk cId="4221091999" sldId="270"/>
            <ac:spMk id="8" creationId="{34E7621E-B6B7-F8BB-DB93-A1F558223630}"/>
          </ac:spMkLst>
        </pc:spChg>
        <pc:picChg chg="mod">
          <ac:chgData name="Medina, Bruno" userId="S::bruno.medina@ttu.edu::af58d2c0-4d45-4473-b061-364f830cbf3b" providerId="AD" clId="Web-{CF5E6600-7B8F-2F90-7C16-AFB55BADF21E}" dt="2023-11-09T20:17:53.254" v="356" actId="1076"/>
          <ac:picMkLst>
            <pc:docMk/>
            <pc:sldMk cId="4221091999" sldId="270"/>
            <ac:picMk id="2" creationId="{5A3F91E9-E1A3-F9B5-EEFF-57A7AB838E9E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7:53.286" v="357" actId="1076"/>
          <ac:picMkLst>
            <pc:docMk/>
            <pc:sldMk cId="4221091999" sldId="270"/>
            <ac:picMk id="3" creationId="{12FDCD86-5026-33D4-3026-A88744A427EF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7:53.333" v="358" actId="1076"/>
          <ac:picMkLst>
            <pc:docMk/>
            <pc:sldMk cId="4221091999" sldId="270"/>
            <ac:picMk id="4" creationId="{6617CA63-029E-98A6-952B-55B73715A7D3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7:53.208" v="355" actId="1076"/>
          <ac:picMkLst>
            <pc:docMk/>
            <pc:sldMk cId="4221091999" sldId="270"/>
            <ac:picMk id="5" creationId="{D70F8593-D77C-F5B8-CABF-34C945AD4D99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7:52.848" v="353" actId="1076"/>
          <ac:picMkLst>
            <pc:docMk/>
            <pc:sldMk cId="4221091999" sldId="270"/>
            <ac:picMk id="6" creationId="{866DFDB1-94CC-2A5A-DC6F-F950B280DFFC}"/>
          </ac:picMkLst>
        </pc:picChg>
        <pc:picChg chg="mod">
          <ac:chgData name="Medina, Bruno" userId="S::bruno.medina@ttu.edu::af58d2c0-4d45-4473-b061-364f830cbf3b" providerId="AD" clId="Web-{CF5E6600-7B8F-2F90-7C16-AFB55BADF21E}" dt="2023-11-09T20:17:53.176" v="354" actId="1076"/>
          <ac:picMkLst>
            <pc:docMk/>
            <pc:sldMk cId="4221091999" sldId="270"/>
            <ac:picMk id="7" creationId="{BA57A7AD-8285-21E7-2EC3-6E0741AC8F10}"/>
          </ac:picMkLst>
        </pc:picChg>
      </pc:sldChg>
      <pc:sldChg chg="addSp delSp modSp mod setBg">
        <pc:chgData name="Medina, Bruno" userId="S::bruno.medina@ttu.edu::af58d2c0-4d45-4473-b061-364f830cbf3b" providerId="AD" clId="Web-{CF5E6600-7B8F-2F90-7C16-AFB55BADF21E}" dt="2023-11-09T20:49:45.782" v="809" actId="1076"/>
        <pc:sldMkLst>
          <pc:docMk/>
          <pc:sldMk cId="753535863" sldId="271"/>
        </pc:sldMkLst>
        <pc:spChg chg="mod">
          <ac:chgData name="Medina, Bruno" userId="S::bruno.medina@ttu.edu::af58d2c0-4d45-4473-b061-364f830cbf3b" providerId="AD" clId="Web-{CF5E6600-7B8F-2F90-7C16-AFB55BADF21E}" dt="2023-11-09T20:49:45.782" v="809" actId="1076"/>
          <ac:spMkLst>
            <pc:docMk/>
            <pc:sldMk cId="753535863" sldId="271"/>
            <ac:spMk id="4" creationId="{C553F19A-FEF0-C9C9-7F33-40578428DCE0}"/>
          </ac:spMkLst>
        </pc:spChg>
        <pc:spChg chg="add del">
          <ac:chgData name="Medina, Bruno" userId="S::bruno.medina@ttu.edu::af58d2c0-4d45-4473-b061-364f830cbf3b" providerId="AD" clId="Web-{CF5E6600-7B8F-2F90-7C16-AFB55BADF21E}" dt="2023-11-09T20:18:30.975" v="361"/>
          <ac:spMkLst>
            <pc:docMk/>
            <pc:sldMk cId="753535863" sldId="271"/>
            <ac:spMk id="9" creationId="{2172A0AC-3DCE-4672-BCAF-28FEF91F6020}"/>
          </ac:spMkLst>
        </pc:spChg>
        <pc:spChg chg="add del">
          <ac:chgData name="Medina, Bruno" userId="S::bruno.medina@ttu.edu::af58d2c0-4d45-4473-b061-364f830cbf3b" providerId="AD" clId="Web-{CF5E6600-7B8F-2F90-7C16-AFB55BADF21E}" dt="2023-11-09T20:18:30.975" v="361"/>
          <ac:spMkLst>
            <pc:docMk/>
            <pc:sldMk cId="753535863" sldId="271"/>
            <ac:spMk id="11" creationId="{AE6F1C77-EDC9-4C5F-8C1C-62DD46BDA3C3}"/>
          </ac:spMkLst>
        </pc:spChg>
        <pc:picChg chg="mod">
          <ac:chgData name="Medina, Bruno" userId="S::bruno.medina@ttu.edu::af58d2c0-4d45-4473-b061-364f830cbf3b" providerId="AD" clId="Web-{CF5E6600-7B8F-2F90-7C16-AFB55BADF21E}" dt="2023-11-09T20:20:26.589" v="398" actId="1076"/>
          <ac:picMkLst>
            <pc:docMk/>
            <pc:sldMk cId="753535863" sldId="271"/>
            <ac:picMk id="2" creationId="{C0A8B9B8-DE40-BAB8-9B9B-1DA80A01BCC7}"/>
          </ac:picMkLst>
        </pc:picChg>
        <pc:picChg chg="mod ord">
          <ac:chgData name="Medina, Bruno" userId="S::bruno.medina@ttu.edu::af58d2c0-4d45-4473-b061-364f830cbf3b" providerId="AD" clId="Web-{CF5E6600-7B8F-2F90-7C16-AFB55BADF21E}" dt="2023-11-09T20:20:26.667" v="399" actId="1076"/>
          <ac:picMkLst>
            <pc:docMk/>
            <pc:sldMk cId="753535863" sldId="271"/>
            <ac:picMk id="3" creationId="{79A9E668-C2A8-8162-7D1C-859726FC7B4B}"/>
          </ac:picMkLst>
        </pc:picChg>
      </pc:sldChg>
      <pc:sldChg chg="modSp">
        <pc:chgData name="Medina, Bruno" userId="S::bruno.medina@ttu.edu::af58d2c0-4d45-4473-b061-364f830cbf3b" providerId="AD" clId="Web-{CF5E6600-7B8F-2F90-7C16-AFB55BADF21E}" dt="2023-11-09T20:21:04.156" v="402" actId="20577"/>
        <pc:sldMkLst>
          <pc:docMk/>
          <pc:sldMk cId="1895485964" sldId="273"/>
        </pc:sldMkLst>
        <pc:spChg chg="mod">
          <ac:chgData name="Medina, Bruno" userId="S::bruno.medina@ttu.edu::af58d2c0-4d45-4473-b061-364f830cbf3b" providerId="AD" clId="Web-{CF5E6600-7B8F-2F90-7C16-AFB55BADF21E}" dt="2023-11-09T20:21:04.156" v="402" actId="20577"/>
          <ac:spMkLst>
            <pc:docMk/>
            <pc:sldMk cId="1895485964" sldId="273"/>
            <ac:spMk id="8" creationId="{B9C4B05E-EEC1-E12E-75B8-B9F3197B3261}"/>
          </ac:spMkLst>
        </pc:spChg>
      </pc:sldChg>
      <pc:sldChg chg="modSp">
        <pc:chgData name="Medina, Bruno" userId="S::bruno.medina@ttu.edu::af58d2c0-4d45-4473-b061-364f830cbf3b" providerId="AD" clId="Web-{CF5E6600-7B8F-2F90-7C16-AFB55BADF21E}" dt="2023-11-09T20:28:46.452" v="417" actId="14100"/>
        <pc:sldMkLst>
          <pc:docMk/>
          <pc:sldMk cId="1012707724" sldId="274"/>
        </pc:sldMkLst>
        <pc:spChg chg="mod">
          <ac:chgData name="Medina, Bruno" userId="S::bruno.medina@ttu.edu::af58d2c0-4d45-4473-b061-364f830cbf3b" providerId="AD" clId="Web-{CF5E6600-7B8F-2F90-7C16-AFB55BADF21E}" dt="2023-11-09T20:28:46.452" v="417" actId="14100"/>
          <ac:spMkLst>
            <pc:docMk/>
            <pc:sldMk cId="1012707724" sldId="274"/>
            <ac:spMk id="14" creationId="{3838425B-3BFA-DDEE-1814-84581F353E84}"/>
          </ac:spMkLst>
        </pc:spChg>
      </pc:sldChg>
      <pc:sldChg chg="modSp">
        <pc:chgData name="Medina, Bruno" userId="S::bruno.medina@ttu.edu::af58d2c0-4d45-4473-b061-364f830cbf3b" providerId="AD" clId="Web-{CF5E6600-7B8F-2F90-7C16-AFB55BADF21E}" dt="2023-11-09T20:22:37.578" v="414" actId="1076"/>
        <pc:sldMkLst>
          <pc:docMk/>
          <pc:sldMk cId="57413587" sldId="275"/>
        </pc:sldMkLst>
        <pc:spChg chg="mod">
          <ac:chgData name="Medina, Bruno" userId="S::bruno.medina@ttu.edu::af58d2c0-4d45-4473-b061-364f830cbf3b" providerId="AD" clId="Web-{CF5E6600-7B8F-2F90-7C16-AFB55BADF21E}" dt="2023-11-09T20:22:28.281" v="408" actId="14100"/>
          <ac:spMkLst>
            <pc:docMk/>
            <pc:sldMk cId="57413587" sldId="275"/>
            <ac:spMk id="8" creationId="{7FFBCC0D-F850-40E4-E21B-812BB635BC26}"/>
          </ac:spMkLst>
        </pc:spChg>
        <pc:picChg chg="mod">
          <ac:chgData name="Medina, Bruno" userId="S::bruno.medina@ttu.edu::af58d2c0-4d45-4473-b061-364f830cbf3b" providerId="AD" clId="Web-{CF5E6600-7B8F-2F90-7C16-AFB55BADF21E}" dt="2023-11-09T20:22:37.219" v="409" actId="1076"/>
          <ac:picMkLst>
            <pc:docMk/>
            <pc:sldMk cId="57413587" sldId="275"/>
            <ac:picMk id="2" creationId="{3C231BA2-CD6E-2E8C-2768-9B4E6A4F5425}"/>
          </ac:picMkLst>
        </pc:picChg>
        <pc:picChg chg="mod">
          <ac:chgData name="Medina, Bruno" userId="S::bruno.medina@ttu.edu::af58d2c0-4d45-4473-b061-364f830cbf3b" providerId="AD" clId="Web-{CF5E6600-7B8F-2F90-7C16-AFB55BADF21E}" dt="2023-11-09T20:22:37.312" v="410" actId="1076"/>
          <ac:picMkLst>
            <pc:docMk/>
            <pc:sldMk cId="57413587" sldId="275"/>
            <ac:picMk id="3" creationId="{20E90911-FBBD-2C4B-9D7A-3D1CE47D6B94}"/>
          </ac:picMkLst>
        </pc:picChg>
        <pc:picChg chg="mod">
          <ac:chgData name="Medina, Bruno" userId="S::bruno.medina@ttu.edu::af58d2c0-4d45-4473-b061-364f830cbf3b" providerId="AD" clId="Web-{CF5E6600-7B8F-2F90-7C16-AFB55BADF21E}" dt="2023-11-09T20:22:37.375" v="411" actId="1076"/>
          <ac:picMkLst>
            <pc:docMk/>
            <pc:sldMk cId="57413587" sldId="275"/>
            <ac:picMk id="4" creationId="{34D9E429-C656-DDFE-AD2B-8E840A8C970B}"/>
          </ac:picMkLst>
        </pc:picChg>
        <pc:picChg chg="mod">
          <ac:chgData name="Medina, Bruno" userId="S::bruno.medina@ttu.edu::af58d2c0-4d45-4473-b061-364f830cbf3b" providerId="AD" clId="Web-{CF5E6600-7B8F-2F90-7C16-AFB55BADF21E}" dt="2023-11-09T20:22:37.453" v="412" actId="1076"/>
          <ac:picMkLst>
            <pc:docMk/>
            <pc:sldMk cId="57413587" sldId="275"/>
            <ac:picMk id="5" creationId="{17B0626B-1F23-6112-4A9D-5E891BB852B9}"/>
          </ac:picMkLst>
        </pc:picChg>
        <pc:picChg chg="mod">
          <ac:chgData name="Medina, Bruno" userId="S::bruno.medina@ttu.edu::af58d2c0-4d45-4473-b061-364f830cbf3b" providerId="AD" clId="Web-{CF5E6600-7B8F-2F90-7C16-AFB55BADF21E}" dt="2023-11-09T20:22:37.515" v="413" actId="1076"/>
          <ac:picMkLst>
            <pc:docMk/>
            <pc:sldMk cId="57413587" sldId="275"/>
            <ac:picMk id="6" creationId="{14AF20BF-7D18-8D55-F15C-81FD0DB91050}"/>
          </ac:picMkLst>
        </pc:picChg>
        <pc:picChg chg="mod">
          <ac:chgData name="Medina, Bruno" userId="S::bruno.medina@ttu.edu::af58d2c0-4d45-4473-b061-364f830cbf3b" providerId="AD" clId="Web-{CF5E6600-7B8F-2F90-7C16-AFB55BADF21E}" dt="2023-11-09T20:22:37.578" v="414" actId="1076"/>
          <ac:picMkLst>
            <pc:docMk/>
            <pc:sldMk cId="57413587" sldId="275"/>
            <ac:picMk id="7" creationId="{175073B4-2D9B-739E-1998-A2CFEB397A17}"/>
          </ac:picMkLst>
        </pc:picChg>
      </pc:sldChg>
      <pc:sldChg chg="ord">
        <pc:chgData name="Medina, Bruno" userId="S::bruno.medina@ttu.edu::af58d2c0-4d45-4473-b061-364f830cbf3b" providerId="AD" clId="Web-{CF5E6600-7B8F-2F90-7C16-AFB55BADF21E}" dt="2023-11-09T20:51:53.740" v="810"/>
        <pc:sldMkLst>
          <pc:docMk/>
          <pc:sldMk cId="4168693235" sldId="276"/>
        </pc:sldMkLst>
      </pc:sldChg>
      <pc:sldChg chg="modSp">
        <pc:chgData name="Medina, Bruno" userId="S::bruno.medina@ttu.edu::af58d2c0-4d45-4473-b061-364f830cbf3b" providerId="AD" clId="Web-{CF5E6600-7B8F-2F90-7C16-AFB55BADF21E}" dt="2023-11-09T20:40:43.761" v="699" actId="20577"/>
        <pc:sldMkLst>
          <pc:docMk/>
          <pc:sldMk cId="583263596" sldId="279"/>
        </pc:sldMkLst>
        <pc:spChg chg="mod">
          <ac:chgData name="Medina, Bruno" userId="S::bruno.medina@ttu.edu::af58d2c0-4d45-4473-b061-364f830cbf3b" providerId="AD" clId="Web-{CF5E6600-7B8F-2F90-7C16-AFB55BADF21E}" dt="2023-11-09T20:38:55.460" v="677" actId="20577"/>
          <ac:spMkLst>
            <pc:docMk/>
            <pc:sldMk cId="583263596" sldId="279"/>
            <ac:spMk id="2" creationId="{4399FEC2-69A9-233D-4806-FFA33C16B900}"/>
          </ac:spMkLst>
        </pc:spChg>
        <pc:spChg chg="mod">
          <ac:chgData name="Medina, Bruno" userId="S::bruno.medina@ttu.edu::af58d2c0-4d45-4473-b061-364f830cbf3b" providerId="AD" clId="Web-{CF5E6600-7B8F-2F90-7C16-AFB55BADF21E}" dt="2023-11-09T20:40:43.761" v="699" actId="20577"/>
          <ac:spMkLst>
            <pc:docMk/>
            <pc:sldMk cId="583263596" sldId="279"/>
            <ac:spMk id="3" creationId="{EDD4DAE4-E897-FA36-35B4-2DF7E718F5BB}"/>
          </ac:spMkLst>
        </pc:spChg>
        <pc:spChg chg="mod">
          <ac:chgData name="Medina, Bruno" userId="S::bruno.medina@ttu.edu::af58d2c0-4d45-4473-b061-364f830cbf3b" providerId="AD" clId="Web-{CF5E6600-7B8F-2F90-7C16-AFB55BADF21E}" dt="2023-11-09T20:40:04.228" v="696" actId="1076"/>
          <ac:spMkLst>
            <pc:docMk/>
            <pc:sldMk cId="583263596" sldId="279"/>
            <ac:spMk id="6" creationId="{3F2A7BA4-AC7C-DAE0-F1B3-D48472193D80}"/>
          </ac:spMkLst>
        </pc:spChg>
      </pc:sldChg>
    </pc:docChg>
  </pc:docChgLst>
  <pc:docChgLst>
    <pc:chgData name="Medina, Bruno" userId="S::bruno.medina@ttu.edu::af58d2c0-4d45-4473-b061-364f830cbf3b" providerId="AD" clId="Web-{66092BFA-55E2-C057-3A17-F51906E52B91}"/>
    <pc:docChg chg="addSld delSld modSld">
      <pc:chgData name="Medina, Bruno" userId="S::bruno.medina@ttu.edu::af58d2c0-4d45-4473-b061-364f830cbf3b" providerId="AD" clId="Web-{66092BFA-55E2-C057-3A17-F51906E52B91}" dt="2023-11-13T15:55:20.611" v="123" actId="1076"/>
      <pc:docMkLst>
        <pc:docMk/>
      </pc:docMkLst>
      <pc:sldChg chg="modSp">
        <pc:chgData name="Medina, Bruno" userId="S::bruno.medina@ttu.edu::af58d2c0-4d45-4473-b061-364f830cbf3b" providerId="AD" clId="Web-{66092BFA-55E2-C057-3A17-F51906E52B91}" dt="2023-11-13T15:55:20.611" v="123" actId="1076"/>
        <pc:sldMkLst>
          <pc:docMk/>
          <pc:sldMk cId="1709952155" sldId="265"/>
        </pc:sldMkLst>
        <pc:spChg chg="mod">
          <ac:chgData name="Medina, Bruno" userId="S::bruno.medina@ttu.edu::af58d2c0-4d45-4473-b061-364f830cbf3b" providerId="AD" clId="Web-{66092BFA-55E2-C057-3A17-F51906E52B91}" dt="2023-11-13T15:55:20.080" v="120" actId="1076"/>
          <ac:spMkLst>
            <pc:docMk/>
            <pc:sldMk cId="1709952155" sldId="265"/>
            <ac:spMk id="20" creationId="{93C4C58B-0C47-0A37-A498-6AAD7D901726}"/>
          </ac:spMkLst>
        </pc:spChg>
        <pc:spChg chg="mod">
          <ac:chgData name="Medina, Bruno" userId="S::bruno.medina@ttu.edu::af58d2c0-4d45-4473-b061-364f830cbf3b" providerId="AD" clId="Web-{66092BFA-55E2-C057-3A17-F51906E52B91}" dt="2023-11-13T15:55:20.111" v="121" actId="1076"/>
          <ac:spMkLst>
            <pc:docMk/>
            <pc:sldMk cId="1709952155" sldId="265"/>
            <ac:spMk id="21" creationId="{077ABAD8-B9A7-9C61-633E-FAFAB569E4BE}"/>
          </ac:spMkLst>
        </pc:spChg>
        <pc:picChg chg="mod">
          <ac:chgData name="Medina, Bruno" userId="S::bruno.medina@ttu.edu::af58d2c0-4d45-4473-b061-364f830cbf3b" providerId="AD" clId="Web-{66092BFA-55E2-C057-3A17-F51906E52B91}" dt="2023-11-13T15:55:20.251" v="122" actId="1076"/>
          <ac:picMkLst>
            <pc:docMk/>
            <pc:sldMk cId="1709952155" sldId="265"/>
            <ac:picMk id="3" creationId="{4ECDF7D0-3D87-8911-33A0-BCFF8C123AB6}"/>
          </ac:picMkLst>
        </pc:picChg>
        <pc:picChg chg="mod">
          <ac:chgData name="Medina, Bruno" userId="S::bruno.medina@ttu.edu::af58d2c0-4d45-4473-b061-364f830cbf3b" providerId="AD" clId="Web-{66092BFA-55E2-C057-3A17-F51906E52B91}" dt="2023-11-13T15:55:20.611" v="123" actId="1076"/>
          <ac:picMkLst>
            <pc:docMk/>
            <pc:sldMk cId="1709952155" sldId="265"/>
            <ac:picMk id="7" creationId="{0B7BB209-719E-0AF3-D44A-E6743DED776C}"/>
          </ac:picMkLst>
        </pc:picChg>
      </pc:sldChg>
      <pc:sldChg chg="addSp delSp modSp del mod setBg">
        <pc:chgData name="Medina, Bruno" userId="S::bruno.medina@ttu.edu::af58d2c0-4d45-4473-b061-364f830cbf3b" providerId="AD" clId="Web-{66092BFA-55E2-C057-3A17-F51906E52B91}" dt="2023-11-13T15:31:06.001" v="82"/>
        <pc:sldMkLst>
          <pc:docMk/>
          <pc:sldMk cId="3243731424" sldId="266"/>
        </pc:sldMkLst>
        <pc:spChg chg="del">
          <ac:chgData name="Medina, Bruno" userId="S::bruno.medina@ttu.edu::af58d2c0-4d45-4473-b061-364f830cbf3b" providerId="AD" clId="Web-{66092BFA-55E2-C057-3A17-F51906E52B91}" dt="2023-11-13T15:19:20.627" v="11"/>
          <ac:spMkLst>
            <pc:docMk/>
            <pc:sldMk cId="3243731424" sldId="266"/>
            <ac:spMk id="3" creationId="{8F39F05C-A09E-1378-8D98-34EC7869E048}"/>
          </ac:spMkLst>
        </pc:spChg>
        <pc:spChg chg="del">
          <ac:chgData name="Medina, Bruno" userId="S::bruno.medina@ttu.edu::af58d2c0-4d45-4473-b061-364f830cbf3b" providerId="AD" clId="Web-{66092BFA-55E2-C057-3A17-F51906E52B91}" dt="2023-11-13T15:19:20.627" v="10"/>
          <ac:spMkLst>
            <pc:docMk/>
            <pc:sldMk cId="3243731424" sldId="266"/>
            <ac:spMk id="4" creationId="{4B42DD7F-0D4E-E81B-A439-45899B0200DE}"/>
          </ac:spMkLst>
        </pc:spChg>
        <pc:spChg chg="del">
          <ac:chgData name="Medina, Bruno" userId="S::bruno.medina@ttu.edu::af58d2c0-4d45-4473-b061-364f830cbf3b" providerId="AD" clId="Web-{66092BFA-55E2-C057-3A17-F51906E52B91}" dt="2023-11-13T15:19:20.627" v="9"/>
          <ac:spMkLst>
            <pc:docMk/>
            <pc:sldMk cId="3243731424" sldId="266"/>
            <ac:spMk id="5" creationId="{851488FD-A460-E2AF-4B3E-14FAE2276575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19:34.346" v="14" actId="14100"/>
          <ac:spMkLst>
            <pc:docMk/>
            <pc:sldMk cId="3243731424" sldId="266"/>
            <ac:spMk id="7" creationId="{F879CC50-DD4C-FB01-6F34-403F0AB980B5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20:28.520" v="25" actId="1076"/>
          <ac:spMkLst>
            <pc:docMk/>
            <pc:sldMk cId="3243731424" sldId="266"/>
            <ac:spMk id="8" creationId="{6CC9E9CC-AC78-CCF3-BEDD-9CEDC4F3E64E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20:38.990" v="27" actId="1076"/>
          <ac:spMkLst>
            <pc:docMk/>
            <pc:sldMk cId="3243731424" sldId="266"/>
            <ac:spMk id="9" creationId="{4D5AB9B3-6F91-9484-36AD-4D1EC5FDC9E9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20:42.927" v="28" actId="1076"/>
          <ac:spMkLst>
            <pc:docMk/>
            <pc:sldMk cId="3243731424" sldId="266"/>
            <ac:spMk id="10" creationId="{3634C511-A885-AB95-EC1C-EB5547617651}"/>
          </ac:spMkLst>
        </pc:spChg>
        <pc:picChg chg="del mod">
          <ac:chgData name="Medina, Bruno" userId="S::bruno.medina@ttu.edu::af58d2c0-4d45-4473-b061-364f830cbf3b" providerId="AD" clId="Web-{66092BFA-55E2-C057-3A17-F51906E52B91}" dt="2023-11-13T15:20:11.176" v="21"/>
          <ac:picMkLst>
            <pc:docMk/>
            <pc:sldMk cId="3243731424" sldId="266"/>
            <ac:picMk id="2" creationId="{1DF31FE0-EC05-BFA6-E493-47595D3F4BC9}"/>
          </ac:picMkLst>
        </pc:picChg>
        <pc:picChg chg="add del mod">
          <ac:chgData name="Medina, Bruno" userId="S::bruno.medina@ttu.edu::af58d2c0-4d45-4473-b061-364f830cbf3b" providerId="AD" clId="Web-{66092BFA-55E2-C057-3A17-F51906E52B91}" dt="2023-11-13T15:17:53.123" v="5"/>
          <ac:picMkLst>
            <pc:docMk/>
            <pc:sldMk cId="3243731424" sldId="266"/>
            <ac:picMk id="6" creationId="{A6AAE84E-B0B8-CC2C-725A-56F812F9C4CF}"/>
          </ac:picMkLst>
        </pc:picChg>
        <pc:picChg chg="add mod">
          <ac:chgData name="Medina, Bruno" userId="S::bruno.medina@ttu.edu::af58d2c0-4d45-4473-b061-364f830cbf3b" providerId="AD" clId="Web-{66092BFA-55E2-C057-3A17-F51906E52B91}" dt="2023-11-13T15:20:19.129" v="23" actId="1076"/>
          <ac:picMkLst>
            <pc:docMk/>
            <pc:sldMk cId="3243731424" sldId="266"/>
            <ac:picMk id="11" creationId="{8F325DDE-E321-0496-A52D-989DD409F138}"/>
          </ac:picMkLst>
        </pc:picChg>
      </pc:sldChg>
      <pc:sldChg chg="delSp add del">
        <pc:chgData name="Medina, Bruno" userId="S::bruno.medina@ttu.edu::af58d2c0-4d45-4473-b061-364f830cbf3b" providerId="AD" clId="Web-{66092BFA-55E2-C057-3A17-F51906E52B91}" dt="2023-11-13T15:31:07.017" v="83"/>
        <pc:sldMkLst>
          <pc:docMk/>
          <pc:sldMk cId="3024498787" sldId="282"/>
        </pc:sldMkLst>
        <pc:spChg chg="del">
          <ac:chgData name="Medina, Bruno" userId="S::bruno.medina@ttu.edu::af58d2c0-4d45-4473-b061-364f830cbf3b" providerId="AD" clId="Web-{66092BFA-55E2-C057-3A17-F51906E52B91}" dt="2023-11-13T15:21:43.289" v="35"/>
          <ac:spMkLst>
            <pc:docMk/>
            <pc:sldMk cId="3024498787" sldId="282"/>
            <ac:spMk id="7" creationId="{F879CC50-DD4C-FB01-6F34-403F0AB980B5}"/>
          </ac:spMkLst>
        </pc:spChg>
        <pc:spChg chg="del">
          <ac:chgData name="Medina, Bruno" userId="S::bruno.medina@ttu.edu::af58d2c0-4d45-4473-b061-364f830cbf3b" providerId="AD" clId="Web-{66092BFA-55E2-C057-3A17-F51906E52B91}" dt="2023-11-13T15:21:43.289" v="34"/>
          <ac:spMkLst>
            <pc:docMk/>
            <pc:sldMk cId="3024498787" sldId="282"/>
            <ac:spMk id="8" creationId="{6CC9E9CC-AC78-CCF3-BEDD-9CEDC4F3E64E}"/>
          </ac:spMkLst>
        </pc:spChg>
        <pc:spChg chg="del">
          <ac:chgData name="Medina, Bruno" userId="S::bruno.medina@ttu.edu::af58d2c0-4d45-4473-b061-364f830cbf3b" providerId="AD" clId="Web-{66092BFA-55E2-C057-3A17-F51906E52B91}" dt="2023-11-13T15:21:43.289" v="33"/>
          <ac:spMkLst>
            <pc:docMk/>
            <pc:sldMk cId="3024498787" sldId="282"/>
            <ac:spMk id="9" creationId="{4D5AB9B3-6F91-9484-36AD-4D1EC5FDC9E9}"/>
          </ac:spMkLst>
        </pc:spChg>
        <pc:spChg chg="del">
          <ac:chgData name="Medina, Bruno" userId="S::bruno.medina@ttu.edu::af58d2c0-4d45-4473-b061-364f830cbf3b" providerId="AD" clId="Web-{66092BFA-55E2-C057-3A17-F51906E52B91}" dt="2023-11-13T15:21:43.289" v="32"/>
          <ac:spMkLst>
            <pc:docMk/>
            <pc:sldMk cId="3024498787" sldId="282"/>
            <ac:spMk id="10" creationId="{3634C511-A885-AB95-EC1C-EB5547617651}"/>
          </ac:spMkLst>
        </pc:spChg>
        <pc:picChg chg="del">
          <ac:chgData name="Medina, Bruno" userId="S::bruno.medina@ttu.edu::af58d2c0-4d45-4473-b061-364f830cbf3b" providerId="AD" clId="Web-{66092BFA-55E2-C057-3A17-F51906E52B91}" dt="2023-11-13T15:21:43.289" v="31"/>
          <ac:picMkLst>
            <pc:docMk/>
            <pc:sldMk cId="3024498787" sldId="282"/>
            <ac:picMk id="11" creationId="{8F325DDE-E321-0496-A52D-989DD409F138}"/>
          </ac:picMkLst>
        </pc:picChg>
      </pc:sldChg>
      <pc:sldChg chg="addSp delSp modSp new mod setBg">
        <pc:chgData name="Medina, Bruno" userId="S::bruno.medina@ttu.edu::af58d2c0-4d45-4473-b061-364f830cbf3b" providerId="AD" clId="Web-{66092BFA-55E2-C057-3A17-F51906E52B91}" dt="2023-11-13T15:47:10.074" v="119" actId="20577"/>
        <pc:sldMkLst>
          <pc:docMk/>
          <pc:sldMk cId="2624772598" sldId="283"/>
        </pc:sldMkLst>
        <pc:spChg chg="add del mod">
          <ac:chgData name="Medina, Bruno" userId="S::bruno.medina@ttu.edu::af58d2c0-4d45-4473-b061-364f830cbf3b" providerId="AD" clId="Web-{66092BFA-55E2-C057-3A17-F51906E52B91}" dt="2023-11-13T15:25:49.066" v="58"/>
          <ac:spMkLst>
            <pc:docMk/>
            <pc:sldMk cId="2624772598" sldId="283"/>
            <ac:spMk id="2" creationId="{5D0F500C-21AA-03CE-95EB-328B6E9BDE35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5:49.066" v="57"/>
          <ac:spMkLst>
            <pc:docMk/>
            <pc:sldMk cId="2624772598" sldId="283"/>
            <ac:spMk id="3" creationId="{486BE0F5-94AD-B9B8-F0B4-482AE9599DA7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5:49.066" v="56"/>
          <ac:spMkLst>
            <pc:docMk/>
            <pc:sldMk cId="2624772598" sldId="283"/>
            <ac:spMk id="4" creationId="{F472B03A-3B3D-1FAB-3930-08A4577E7F0E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5:49.066" v="55"/>
          <ac:spMkLst>
            <pc:docMk/>
            <pc:sldMk cId="2624772598" sldId="283"/>
            <ac:spMk id="5" creationId="{E41B6988-2937-220A-B20C-F2CE1CCC7A8A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7:45.227" v="71"/>
          <ac:spMkLst>
            <pc:docMk/>
            <pc:sldMk cId="2624772598" sldId="283"/>
            <ac:spMk id="9" creationId="{B9AA2C6B-9215-BB0A-307A-DC8B2581B265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7:45.227" v="70"/>
          <ac:spMkLst>
            <pc:docMk/>
            <pc:sldMk cId="2624772598" sldId="283"/>
            <ac:spMk id="10" creationId="{4949F9DB-F42D-B0CD-45B7-3205E8B67901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7:45.227" v="69"/>
          <ac:spMkLst>
            <pc:docMk/>
            <pc:sldMk cId="2624772598" sldId="283"/>
            <ac:spMk id="11" creationId="{3DD05245-F551-89CA-B32E-4AB16886E6D7}"/>
          </ac:spMkLst>
        </pc:spChg>
        <pc:spChg chg="add del">
          <ac:chgData name="Medina, Bruno" userId="S::bruno.medina@ttu.edu::af58d2c0-4d45-4473-b061-364f830cbf3b" providerId="AD" clId="Web-{66092BFA-55E2-C057-3A17-F51906E52B91}" dt="2023-11-13T15:27:45.227" v="68"/>
          <ac:spMkLst>
            <pc:docMk/>
            <pc:sldMk cId="2624772598" sldId="283"/>
            <ac:spMk id="12" creationId="{651146CC-FBE5-00FF-2E75-04D4F09738FC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38:01.363" v="118" actId="14100"/>
          <ac:spMkLst>
            <pc:docMk/>
            <pc:sldMk cId="2624772598" sldId="283"/>
            <ac:spMk id="15" creationId="{0ABBF143-3789-12E1-4449-8B85AA5B71B9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29:58.420" v="76" actId="1076"/>
          <ac:spMkLst>
            <pc:docMk/>
            <pc:sldMk cId="2624772598" sldId="283"/>
            <ac:spMk id="16" creationId="{9D98CFEA-2552-FE50-4A60-96B8E2617031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33:18.366" v="85" actId="20577"/>
          <ac:spMkLst>
            <pc:docMk/>
            <pc:sldMk cId="2624772598" sldId="283"/>
            <ac:spMk id="17" creationId="{28F7F9B3-928C-27A2-5911-959BB0254C63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30:11.905" v="78" actId="1076"/>
          <ac:spMkLst>
            <pc:docMk/>
            <pc:sldMk cId="2624772598" sldId="283"/>
            <ac:spMk id="18" creationId="{AAD1A087-943A-195A-9FDB-D901753B3137}"/>
          </ac:spMkLst>
        </pc:spChg>
        <pc:spChg chg="add mod">
          <ac:chgData name="Medina, Bruno" userId="S::bruno.medina@ttu.edu::af58d2c0-4d45-4473-b061-364f830cbf3b" providerId="AD" clId="Web-{66092BFA-55E2-C057-3A17-F51906E52B91}" dt="2023-11-13T15:47:10.074" v="119" actId="20577"/>
          <ac:spMkLst>
            <pc:docMk/>
            <pc:sldMk cId="2624772598" sldId="283"/>
            <ac:spMk id="20" creationId="{4126EEF8-6E4F-9FB9-B8F9-D5D11A5AF55B}"/>
          </ac:spMkLst>
        </pc:spChg>
        <pc:picChg chg="add del">
          <ac:chgData name="Medina, Bruno" userId="S::bruno.medina@ttu.edu::af58d2c0-4d45-4473-b061-364f830cbf3b" providerId="AD" clId="Web-{66092BFA-55E2-C057-3A17-F51906E52B91}" dt="2023-11-13T15:25:49.066" v="54"/>
          <ac:picMkLst>
            <pc:docMk/>
            <pc:sldMk cId="2624772598" sldId="283"/>
            <ac:picMk id="6" creationId="{832F960E-E262-9909-6002-AEAFE8751BD7}"/>
          </ac:picMkLst>
        </pc:picChg>
        <pc:picChg chg="add del mod">
          <ac:chgData name="Medina, Bruno" userId="S::bruno.medina@ttu.edu::af58d2c0-4d45-4473-b061-364f830cbf3b" providerId="AD" clId="Web-{66092BFA-55E2-C057-3A17-F51906E52B91}" dt="2023-11-13T15:23:33.919" v="40"/>
          <ac:picMkLst>
            <pc:docMk/>
            <pc:sldMk cId="2624772598" sldId="283"/>
            <ac:picMk id="7" creationId="{B1E8E32C-4802-D296-981D-3AD583832AAD}"/>
          </ac:picMkLst>
        </pc:picChg>
        <pc:picChg chg="add del mod">
          <ac:chgData name="Medina, Bruno" userId="S::bruno.medina@ttu.edu::af58d2c0-4d45-4473-b061-364f830cbf3b" providerId="AD" clId="Web-{66092BFA-55E2-C057-3A17-F51906E52B91}" dt="2023-11-13T15:26:32.458" v="62"/>
          <ac:picMkLst>
            <pc:docMk/>
            <pc:sldMk cId="2624772598" sldId="283"/>
            <ac:picMk id="8" creationId="{713C8413-EEBF-0E7C-F770-9E825D9A2ECB}"/>
          </ac:picMkLst>
        </pc:picChg>
        <pc:picChg chg="add del">
          <ac:chgData name="Medina, Bruno" userId="S::bruno.medina@ttu.edu::af58d2c0-4d45-4473-b061-364f830cbf3b" providerId="AD" clId="Web-{66092BFA-55E2-C057-3A17-F51906E52B91}" dt="2023-11-13T15:27:45.227" v="67"/>
          <ac:picMkLst>
            <pc:docMk/>
            <pc:sldMk cId="2624772598" sldId="283"/>
            <ac:picMk id="13" creationId="{D2EF9430-4921-C218-D5B4-98B93B58BCFB}"/>
          </ac:picMkLst>
        </pc:picChg>
        <pc:picChg chg="add mod">
          <ac:chgData name="Medina, Bruno" userId="S::bruno.medina@ttu.edu::af58d2c0-4d45-4473-b061-364f830cbf3b" providerId="AD" clId="Web-{66092BFA-55E2-C057-3A17-F51906E52B91}" dt="2023-11-13T15:28:07.900" v="74" actId="14100"/>
          <ac:picMkLst>
            <pc:docMk/>
            <pc:sldMk cId="2624772598" sldId="283"/>
            <ac:picMk id="14" creationId="{560F151D-B4A6-FDE0-E904-0941D5FC86A0}"/>
          </ac:picMkLst>
        </pc:picChg>
        <pc:picChg chg="add mod">
          <ac:chgData name="Medina, Bruno" userId="S::bruno.medina@ttu.edu::af58d2c0-4d45-4473-b061-364f830cbf3b" providerId="AD" clId="Web-{66092BFA-55E2-C057-3A17-F51906E52B91}" dt="2023-11-13T15:30:28.843" v="81" actId="1076"/>
          <ac:picMkLst>
            <pc:docMk/>
            <pc:sldMk cId="2624772598" sldId="283"/>
            <ac:picMk id="19" creationId="{2E26C1B7-2A9E-707E-5225-0F4FAA276D01}"/>
          </ac:picMkLst>
        </pc:picChg>
      </pc:sldChg>
    </pc:docChg>
  </pc:docChgLst>
  <pc:docChgLst>
    <pc:chgData name="Medina, Bruno" userId="S::bruno.medina@ttu.edu::af58d2c0-4d45-4473-b061-364f830cbf3b" providerId="AD" clId="Web-{BB8D8DEE-67AB-74EA-D9A2-B558F246D557}"/>
    <pc:docChg chg="modSld sldOrd">
      <pc:chgData name="Medina, Bruno" userId="S::bruno.medina@ttu.edu::af58d2c0-4d45-4473-b061-364f830cbf3b" providerId="AD" clId="Web-{BB8D8DEE-67AB-74EA-D9A2-B558F246D557}" dt="2023-11-15T15:27:11.743" v="26" actId="14100"/>
      <pc:docMkLst>
        <pc:docMk/>
      </pc:docMkLst>
      <pc:sldChg chg="modSp">
        <pc:chgData name="Medina, Bruno" userId="S::bruno.medina@ttu.edu::af58d2c0-4d45-4473-b061-364f830cbf3b" providerId="AD" clId="Web-{BB8D8DEE-67AB-74EA-D9A2-B558F246D557}" dt="2023-11-15T15:24:02.626" v="19" actId="20577"/>
        <pc:sldMkLst>
          <pc:docMk/>
          <pc:sldMk cId="1709952155" sldId="265"/>
        </pc:sldMkLst>
        <pc:spChg chg="mod">
          <ac:chgData name="Medina, Bruno" userId="S::bruno.medina@ttu.edu::af58d2c0-4d45-4473-b061-364f830cbf3b" providerId="AD" clId="Web-{BB8D8DEE-67AB-74EA-D9A2-B558F246D557}" dt="2023-11-15T15:23:31.828" v="16" actId="1076"/>
          <ac:spMkLst>
            <pc:docMk/>
            <pc:sldMk cId="1709952155" sldId="265"/>
            <ac:spMk id="20" creationId="{93C4C58B-0C47-0A37-A498-6AAD7D901726}"/>
          </ac:spMkLst>
        </pc:spChg>
        <pc:spChg chg="mod">
          <ac:chgData name="Medina, Bruno" userId="S::bruno.medina@ttu.edu::af58d2c0-4d45-4473-b061-364f830cbf3b" providerId="AD" clId="Web-{BB8D8DEE-67AB-74EA-D9A2-B558F246D557}" dt="2023-11-15T15:24:02.626" v="19" actId="20577"/>
          <ac:spMkLst>
            <pc:docMk/>
            <pc:sldMk cId="1709952155" sldId="265"/>
            <ac:spMk id="21" creationId="{077ABAD8-B9A7-9C61-633E-FAFAB569E4BE}"/>
          </ac:spMkLst>
        </pc:spChg>
      </pc:sldChg>
      <pc:sldChg chg="modSp">
        <pc:chgData name="Medina, Bruno" userId="S::bruno.medina@ttu.edu::af58d2c0-4d45-4473-b061-364f830cbf3b" providerId="AD" clId="Web-{BB8D8DEE-67AB-74EA-D9A2-B558F246D557}" dt="2023-11-15T15:26:50.023" v="20" actId="20577"/>
        <pc:sldMkLst>
          <pc:docMk/>
          <pc:sldMk cId="4221091999" sldId="270"/>
        </pc:sldMkLst>
        <pc:spChg chg="mod">
          <ac:chgData name="Medina, Bruno" userId="S::bruno.medina@ttu.edu::af58d2c0-4d45-4473-b061-364f830cbf3b" providerId="AD" clId="Web-{BB8D8DEE-67AB-74EA-D9A2-B558F246D557}" dt="2023-11-15T15:26:50.023" v="20" actId="20577"/>
          <ac:spMkLst>
            <pc:docMk/>
            <pc:sldMk cId="4221091999" sldId="270"/>
            <ac:spMk id="8" creationId="{34E7621E-B6B7-F8BB-DB93-A1F558223630}"/>
          </ac:spMkLst>
        </pc:spChg>
      </pc:sldChg>
      <pc:sldChg chg="modSp">
        <pc:chgData name="Medina, Bruno" userId="S::bruno.medina@ttu.edu::af58d2c0-4d45-4473-b061-364f830cbf3b" providerId="AD" clId="Web-{BB8D8DEE-67AB-74EA-D9A2-B558F246D557}" dt="2023-11-15T15:27:11.743" v="26" actId="14100"/>
        <pc:sldMkLst>
          <pc:docMk/>
          <pc:sldMk cId="3787778466" sldId="272"/>
        </pc:sldMkLst>
        <pc:spChg chg="mod">
          <ac:chgData name="Medina, Bruno" userId="S::bruno.medina@ttu.edu::af58d2c0-4d45-4473-b061-364f830cbf3b" providerId="AD" clId="Web-{BB8D8DEE-67AB-74EA-D9A2-B558F246D557}" dt="2023-11-15T15:27:11.743" v="26" actId="14100"/>
          <ac:spMkLst>
            <pc:docMk/>
            <pc:sldMk cId="3787778466" sldId="272"/>
            <ac:spMk id="8" creationId="{08409265-EE26-11EB-9C6E-6BD3B97DD8D0}"/>
          </ac:spMkLst>
        </pc:spChg>
      </pc:sldChg>
      <pc:sldChg chg="ord">
        <pc:chgData name="Medina, Bruno" userId="S::bruno.medina@ttu.edu::af58d2c0-4d45-4473-b061-364f830cbf3b" providerId="AD" clId="Web-{BB8D8DEE-67AB-74EA-D9A2-B558F246D557}" dt="2023-11-15T15:22:22.388" v="5"/>
        <pc:sldMkLst>
          <pc:docMk/>
          <pc:sldMk cId="4168693235" sldId="276"/>
        </pc:sldMkLst>
      </pc:sldChg>
      <pc:sldChg chg="modSp">
        <pc:chgData name="Medina, Bruno" userId="S::bruno.medina@ttu.edu::af58d2c0-4d45-4473-b061-364f830cbf3b" providerId="AD" clId="Web-{BB8D8DEE-67AB-74EA-D9A2-B558F246D557}" dt="2023-11-15T15:22:04.950" v="2"/>
        <pc:sldMkLst>
          <pc:docMk/>
          <pc:sldMk cId="2624772598" sldId="283"/>
        </pc:sldMkLst>
        <pc:spChg chg="mod">
          <ac:chgData name="Medina, Bruno" userId="S::bruno.medina@ttu.edu::af58d2c0-4d45-4473-b061-364f830cbf3b" providerId="AD" clId="Web-{BB8D8DEE-67AB-74EA-D9A2-B558F246D557}" dt="2023-11-15T15:22:04.950" v="2"/>
          <ac:spMkLst>
            <pc:docMk/>
            <pc:sldMk cId="2624772598" sldId="283"/>
            <ac:spMk id="20" creationId="{4126EEF8-6E4F-9FB9-B8F9-D5D11A5AF55B}"/>
          </ac:spMkLst>
        </pc:spChg>
      </pc:sldChg>
    </pc:docChg>
  </pc:docChgLst>
  <pc:docChgLst>
    <pc:chgData name="Medina, Bruno" userId="S::bruno.medina@ttu.edu::af58d2c0-4d45-4473-b061-364f830cbf3b" providerId="AD" clId="Web-{CC45FB27-CC6B-AAE6-E5BD-085777F3FBDE}"/>
    <pc:docChg chg="addSld delSld modSld sldOrd">
      <pc:chgData name="Medina, Bruno" userId="S::bruno.medina@ttu.edu::af58d2c0-4d45-4473-b061-364f830cbf3b" providerId="AD" clId="Web-{CC45FB27-CC6B-AAE6-E5BD-085777F3FBDE}" dt="2023-11-08T19:54:23.983" v="427"/>
      <pc:docMkLst>
        <pc:docMk/>
      </pc:docMkLst>
      <pc:sldChg chg="delSp modSp del">
        <pc:chgData name="Medina, Bruno" userId="S::bruno.medina@ttu.edu::af58d2c0-4d45-4473-b061-364f830cbf3b" providerId="AD" clId="Web-{CC45FB27-CC6B-AAE6-E5BD-085777F3FBDE}" dt="2023-11-08T18:54:26.169" v="34"/>
        <pc:sldMkLst>
          <pc:docMk/>
          <pc:sldMk cId="1840953936" sldId="264"/>
        </pc:sldMkLst>
        <pc:spChg chg="del mod">
          <ac:chgData name="Medina, Bruno" userId="S::bruno.medina@ttu.edu::af58d2c0-4d45-4473-b061-364f830cbf3b" providerId="AD" clId="Web-{CC45FB27-CC6B-AAE6-E5BD-085777F3FBDE}" dt="2023-11-08T18:54:10.762" v="13"/>
          <ac:spMkLst>
            <pc:docMk/>
            <pc:sldMk cId="1840953936" sldId="264"/>
            <ac:spMk id="2" creationId="{AF25AAC8-3B6D-FB8E-5342-3DF420EFA845}"/>
          </ac:spMkLst>
        </pc:spChg>
        <pc:spChg chg="del">
          <ac:chgData name="Medina, Bruno" userId="S::bruno.medina@ttu.edu::af58d2c0-4d45-4473-b061-364f830cbf3b" providerId="AD" clId="Web-{CC45FB27-CC6B-AAE6-E5BD-085777F3FBDE}" dt="2023-11-08T18:54:03.683" v="11"/>
          <ac:spMkLst>
            <pc:docMk/>
            <pc:sldMk cId="1840953936" sldId="264"/>
            <ac:spMk id="3" creationId="{28A546F3-2C91-AD5D-D67C-C82A42DB0DE0}"/>
          </ac:spMkLst>
        </pc:spChg>
        <pc:spChg chg="del">
          <ac:chgData name="Medina, Bruno" userId="S::bruno.medina@ttu.edu::af58d2c0-4d45-4473-b061-364f830cbf3b" providerId="AD" clId="Web-{CC45FB27-CC6B-AAE6-E5BD-085777F3FBDE}" dt="2023-11-08T18:53:57.918" v="8"/>
          <ac:spMkLst>
            <pc:docMk/>
            <pc:sldMk cId="1840953936" sldId="264"/>
            <ac:spMk id="4" creationId="{D76412E1-35E5-C1E1-3027-1C386A1260FC}"/>
          </ac:spMkLst>
        </pc:spChg>
        <pc:spChg chg="del">
          <ac:chgData name="Medina, Bruno" userId="S::bruno.medina@ttu.edu::af58d2c0-4d45-4473-b061-364f830cbf3b" providerId="AD" clId="Web-{CC45FB27-CC6B-AAE6-E5BD-085777F3FBDE}" dt="2023-11-08T18:54:01.855" v="10"/>
          <ac:spMkLst>
            <pc:docMk/>
            <pc:sldMk cId="1840953936" sldId="264"/>
            <ac:spMk id="16" creationId="{A6D170BC-EE0D-ECAF-9A00-93EC75435CA7}"/>
          </ac:spMkLst>
        </pc:spChg>
        <pc:spChg chg="del mod">
          <ac:chgData name="Medina, Bruno" userId="S::bruno.medina@ttu.edu::af58d2c0-4d45-4473-b061-364f830cbf3b" providerId="AD" clId="Web-{CC45FB27-CC6B-AAE6-E5BD-085777F3FBDE}" dt="2023-11-08T18:54:15.653" v="15"/>
          <ac:spMkLst>
            <pc:docMk/>
            <pc:sldMk cId="1840953936" sldId="264"/>
            <ac:spMk id="18" creationId="{9CE08A6D-BC5C-C698-0C4F-B5CB700A1194}"/>
          </ac:spMkLst>
        </pc:spChg>
        <pc:spChg chg="del">
          <ac:chgData name="Medina, Bruno" userId="S::bruno.medina@ttu.edu::af58d2c0-4d45-4473-b061-364f830cbf3b" providerId="AD" clId="Web-{CC45FB27-CC6B-AAE6-E5BD-085777F3FBDE}" dt="2023-11-08T18:54:07.324" v="12"/>
          <ac:spMkLst>
            <pc:docMk/>
            <pc:sldMk cId="1840953936" sldId="264"/>
            <ac:spMk id="21" creationId="{BBDCFC59-99CA-C22B-7B01-FF8E6DFEA438}"/>
          </ac:spMkLst>
        </pc:spChg>
        <pc:spChg chg="del">
          <ac:chgData name="Medina, Bruno" userId="S::bruno.medina@ttu.edu::af58d2c0-4d45-4473-b061-364f830cbf3b" providerId="AD" clId="Web-{CC45FB27-CC6B-AAE6-E5BD-085777F3FBDE}" dt="2023-11-08T18:54:00.371" v="9"/>
          <ac:spMkLst>
            <pc:docMk/>
            <pc:sldMk cId="1840953936" sldId="264"/>
            <ac:spMk id="22" creationId="{D9031B89-E813-D3FE-D2DD-2C39F422090B}"/>
          </ac:spMkLst>
        </pc:spChg>
        <pc:picChg chg="del">
          <ac:chgData name="Medina, Bruno" userId="S::bruno.medina@ttu.edu::af58d2c0-4d45-4473-b061-364f830cbf3b" providerId="AD" clId="Web-{CC45FB27-CC6B-AAE6-E5BD-085777F3FBDE}" dt="2023-11-08T18:53:51.027" v="2"/>
          <ac:picMkLst>
            <pc:docMk/>
            <pc:sldMk cId="1840953936" sldId="264"/>
            <ac:picMk id="5" creationId="{0A973462-E30D-7550-2A27-96AD9654666E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3:51.589" v="3"/>
          <ac:picMkLst>
            <pc:docMk/>
            <pc:sldMk cId="1840953936" sldId="264"/>
            <ac:picMk id="7" creationId="{C17ED3E3-B292-F313-CA51-A1A2B1660B43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3:52.308" v="4"/>
          <ac:picMkLst>
            <pc:docMk/>
            <pc:sldMk cId="1840953936" sldId="264"/>
            <ac:picMk id="9" creationId="{576625A0-9F42-743E-BF5B-86749BEDEA6D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3:54.511" v="7"/>
          <ac:picMkLst>
            <pc:docMk/>
            <pc:sldMk cId="1840953936" sldId="264"/>
            <ac:picMk id="11" creationId="{F1AA0FE5-A3F3-8474-B0AE-E3832898027A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3:53.902" v="6"/>
          <ac:picMkLst>
            <pc:docMk/>
            <pc:sldMk cId="1840953936" sldId="264"/>
            <ac:picMk id="13" creationId="{05D1E85C-ABE1-9F2B-3CA7-8EE7B510BD20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3:53.199" v="5"/>
          <ac:picMkLst>
            <pc:docMk/>
            <pc:sldMk cId="1840953936" sldId="264"/>
            <ac:picMk id="15" creationId="{2C2FAF61-537A-7F3D-4EC8-7B21DDA2A630}"/>
          </ac:picMkLst>
        </pc:picChg>
      </pc:sldChg>
      <pc:sldChg chg="addSp delSp modSp">
        <pc:chgData name="Medina, Bruno" userId="S::bruno.medina@ttu.edu::af58d2c0-4d45-4473-b061-364f830cbf3b" providerId="AD" clId="Web-{CC45FB27-CC6B-AAE6-E5BD-085777F3FBDE}" dt="2023-11-08T18:58:09.082" v="56" actId="1076"/>
        <pc:sldMkLst>
          <pc:docMk/>
          <pc:sldMk cId="1709952155" sldId="265"/>
        </pc:sldMkLst>
        <pc:spChg chg="del">
          <ac:chgData name="Medina, Bruno" userId="S::bruno.medina@ttu.edu::af58d2c0-4d45-4473-b061-364f830cbf3b" providerId="AD" clId="Web-{CC45FB27-CC6B-AAE6-E5BD-085777F3FBDE}" dt="2023-11-08T18:54:24.122" v="27"/>
          <ac:spMkLst>
            <pc:docMk/>
            <pc:sldMk cId="1709952155" sldId="265"/>
            <ac:spMk id="2" creationId="{63F76769-34E3-9B00-5263-885698620A24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6"/>
          <ac:spMkLst>
            <pc:docMk/>
            <pc:sldMk cId="1709952155" sldId="265"/>
            <ac:spMk id="4" creationId="{5AC85184-A089-BB3E-8718-243F5FAB295B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5"/>
          <ac:spMkLst>
            <pc:docMk/>
            <pc:sldMk cId="1709952155" sldId="265"/>
            <ac:spMk id="6" creationId="{5B361A10-CAD6-75C5-CDC8-94816EAF6431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4"/>
          <ac:spMkLst>
            <pc:docMk/>
            <pc:sldMk cId="1709952155" sldId="265"/>
            <ac:spMk id="8" creationId="{EAB43C9A-ECDD-1E04-4965-FF152D0E6E6C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3"/>
          <ac:spMkLst>
            <pc:docMk/>
            <pc:sldMk cId="1709952155" sldId="265"/>
            <ac:spMk id="10" creationId="{74EE5E25-D56C-0D8C-7F38-8400FCA5D97C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2"/>
          <ac:spMkLst>
            <pc:docMk/>
            <pc:sldMk cId="1709952155" sldId="265"/>
            <ac:spMk id="12" creationId="{FA950F8D-138F-1C9E-8D3C-BAF017DF69B7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1"/>
          <ac:spMkLst>
            <pc:docMk/>
            <pc:sldMk cId="1709952155" sldId="265"/>
            <ac:spMk id="14" creationId="{E7A99D2C-1C6F-8FB2-4E24-ED10BBA3ECF0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20"/>
          <ac:spMkLst>
            <pc:docMk/>
            <pc:sldMk cId="1709952155" sldId="265"/>
            <ac:spMk id="15" creationId="{C50D3E5E-F708-8DAA-F486-BA03BE5C182D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19"/>
          <ac:spMkLst>
            <pc:docMk/>
            <pc:sldMk cId="1709952155" sldId="265"/>
            <ac:spMk id="16" creationId="{543463F4-E450-86D7-344D-0966CFEF5F2E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18"/>
          <ac:spMkLst>
            <pc:docMk/>
            <pc:sldMk cId="1709952155" sldId="265"/>
            <ac:spMk id="17" creationId="{F32336C1-F71F-A657-60C8-FEE674E65960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17"/>
          <ac:spMkLst>
            <pc:docMk/>
            <pc:sldMk cId="1709952155" sldId="265"/>
            <ac:spMk id="18" creationId="{00485C29-F030-677D-6FEA-1FD6FC9D4428}"/>
          </ac:spMkLst>
        </pc:spChg>
        <pc:spChg chg="del">
          <ac:chgData name="Medina, Bruno" userId="S::bruno.medina@ttu.edu::af58d2c0-4d45-4473-b061-364f830cbf3b" providerId="AD" clId="Web-{CC45FB27-CC6B-AAE6-E5BD-085777F3FBDE}" dt="2023-11-08T18:54:24.122" v="16"/>
          <ac:spMkLst>
            <pc:docMk/>
            <pc:sldMk cId="1709952155" sldId="265"/>
            <ac:spMk id="19" creationId="{4F817C18-7E02-56D5-682B-C4AF260D54A4}"/>
          </ac:spMkLst>
        </pc:spChg>
        <pc:spChg chg="add mod">
          <ac:chgData name="Medina, Bruno" userId="S::bruno.medina@ttu.edu::af58d2c0-4d45-4473-b061-364f830cbf3b" providerId="AD" clId="Web-{CC45FB27-CC6B-AAE6-E5BD-085777F3FBDE}" dt="2023-11-08T18:58:03.644" v="53" actId="1076"/>
          <ac:spMkLst>
            <pc:docMk/>
            <pc:sldMk cId="1709952155" sldId="265"/>
            <ac:spMk id="20" creationId="{93C4C58B-0C47-0A37-A498-6AAD7D901726}"/>
          </ac:spMkLst>
        </pc:spChg>
        <pc:spChg chg="add mod">
          <ac:chgData name="Medina, Bruno" userId="S::bruno.medina@ttu.edu::af58d2c0-4d45-4473-b061-364f830cbf3b" providerId="AD" clId="Web-{CC45FB27-CC6B-AAE6-E5BD-085777F3FBDE}" dt="2023-11-08T18:58:09.082" v="56" actId="1076"/>
          <ac:spMkLst>
            <pc:docMk/>
            <pc:sldMk cId="1709952155" sldId="265"/>
            <ac:spMk id="21" creationId="{077ABAD8-B9A7-9C61-633E-FAFAB569E4BE}"/>
          </ac:spMkLst>
        </pc:spChg>
        <pc:picChg chg="del">
          <ac:chgData name="Medina, Bruno" userId="S::bruno.medina@ttu.edu::af58d2c0-4d45-4473-b061-364f830cbf3b" providerId="AD" clId="Web-{CC45FB27-CC6B-AAE6-E5BD-085777F3FBDE}" dt="2023-11-08T18:54:24.122" v="33"/>
          <ac:picMkLst>
            <pc:docMk/>
            <pc:sldMk cId="1709952155" sldId="265"/>
            <ac:picMk id="3" creationId="{8B052164-0CEF-5F8F-C830-3F40369CD588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4:24.122" v="32"/>
          <ac:picMkLst>
            <pc:docMk/>
            <pc:sldMk cId="1709952155" sldId="265"/>
            <ac:picMk id="5" creationId="{DFEEA966-E98D-DE46-966E-62BF21CE1C43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4:24.122" v="31"/>
          <ac:picMkLst>
            <pc:docMk/>
            <pc:sldMk cId="1709952155" sldId="265"/>
            <ac:picMk id="7" creationId="{1E215EA9-02FD-1A40-74EC-844E8E467167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4:24.122" v="30"/>
          <ac:picMkLst>
            <pc:docMk/>
            <pc:sldMk cId="1709952155" sldId="265"/>
            <ac:picMk id="9" creationId="{46F52A55-0A06-314D-B556-7AD1E1981649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4:24.122" v="29"/>
          <ac:picMkLst>
            <pc:docMk/>
            <pc:sldMk cId="1709952155" sldId="265"/>
            <ac:picMk id="11" creationId="{3A9AFF3C-ED4B-DC2B-F191-634A374555FF}"/>
          </ac:picMkLst>
        </pc:picChg>
        <pc:picChg chg="del">
          <ac:chgData name="Medina, Bruno" userId="S::bruno.medina@ttu.edu::af58d2c0-4d45-4473-b061-364f830cbf3b" providerId="AD" clId="Web-{CC45FB27-CC6B-AAE6-E5BD-085777F3FBDE}" dt="2023-11-08T18:54:24.122" v="28"/>
          <ac:picMkLst>
            <pc:docMk/>
            <pc:sldMk cId="1709952155" sldId="265"/>
            <ac:picMk id="13" creationId="{F2BC899E-6C99-468D-D48F-40C82FE78263}"/>
          </ac:picMkLst>
        </pc:picChg>
      </pc:sldChg>
      <pc:sldChg chg="addSp delSp modSp add ord replId">
        <pc:chgData name="Medina, Bruno" userId="S::bruno.medina@ttu.edu::af58d2c0-4d45-4473-b061-364f830cbf3b" providerId="AD" clId="Web-{CC45FB27-CC6B-AAE6-E5BD-085777F3FBDE}" dt="2023-11-08T18:57:55.660" v="50"/>
        <pc:sldMkLst>
          <pc:docMk/>
          <pc:sldMk cId="3243731424" sldId="266"/>
        </pc:sldMkLst>
        <pc:spChg chg="add mod">
          <ac:chgData name="Medina, Bruno" userId="S::bruno.medina@ttu.edu::af58d2c0-4d45-4473-b061-364f830cbf3b" providerId="AD" clId="Web-{CC45FB27-CC6B-AAE6-E5BD-085777F3FBDE}" dt="2023-11-08T18:57:33.971" v="44" actId="14100"/>
          <ac:spMkLst>
            <pc:docMk/>
            <pc:sldMk cId="3243731424" sldId="266"/>
            <ac:spMk id="3" creationId="{8F39F05C-A09E-1378-8D98-34EC7869E048}"/>
          </ac:spMkLst>
        </pc:spChg>
        <pc:spChg chg="add mod">
          <ac:chgData name="Medina, Bruno" userId="S::bruno.medina@ttu.edu::af58d2c0-4d45-4473-b061-364f830cbf3b" providerId="AD" clId="Web-{CC45FB27-CC6B-AAE6-E5BD-085777F3FBDE}" dt="2023-11-08T18:57:44.816" v="46"/>
          <ac:spMkLst>
            <pc:docMk/>
            <pc:sldMk cId="3243731424" sldId="266"/>
            <ac:spMk id="4" creationId="{4B42DD7F-0D4E-E81B-A439-45899B0200DE}"/>
          </ac:spMkLst>
        </pc:spChg>
        <pc:spChg chg="add mod">
          <ac:chgData name="Medina, Bruno" userId="S::bruno.medina@ttu.edu::af58d2c0-4d45-4473-b061-364f830cbf3b" providerId="AD" clId="Web-{CC45FB27-CC6B-AAE6-E5BD-085777F3FBDE}" dt="2023-11-08T18:57:50.925" v="49" actId="1076"/>
          <ac:spMkLst>
            <pc:docMk/>
            <pc:sldMk cId="3243731424" sldId="266"/>
            <ac:spMk id="5" creationId="{851488FD-A460-E2AF-4B3E-14FAE2276575}"/>
          </ac:spMkLst>
        </pc:spChg>
        <pc:picChg chg="add del mod">
          <ac:chgData name="Medina, Bruno" userId="S::bruno.medina@ttu.edu::af58d2c0-4d45-4473-b061-364f830cbf3b" providerId="AD" clId="Web-{CC45FB27-CC6B-AAE6-E5BD-085777F3FBDE}" dt="2023-11-08T18:57:23.752" v="40"/>
          <ac:picMkLst>
            <pc:docMk/>
            <pc:sldMk cId="3243731424" sldId="266"/>
            <ac:picMk id="2" creationId="{3E86D48B-91D5-24A1-8CE1-884FC13274E7}"/>
          </ac:picMkLst>
        </pc:picChg>
      </pc:sldChg>
      <pc:sldChg chg="del">
        <pc:chgData name="Medina, Bruno" userId="S::bruno.medina@ttu.edu::af58d2c0-4d45-4473-b061-364f830cbf3b" providerId="AD" clId="Web-{CC45FB27-CC6B-AAE6-E5BD-085777F3FBDE}" dt="2023-11-08T18:54:36.653" v="35"/>
        <pc:sldMkLst>
          <pc:docMk/>
          <pc:sldMk cId="4135547637" sldId="266"/>
        </pc:sldMkLst>
      </pc:sldChg>
      <pc:sldChg chg="addSp modSp new">
        <pc:chgData name="Medina, Bruno" userId="S::bruno.medina@ttu.edu::af58d2c0-4d45-4473-b061-364f830cbf3b" providerId="AD" clId="Web-{CC45FB27-CC6B-AAE6-E5BD-085777F3FBDE}" dt="2023-11-08T19:02:44.560" v="105" actId="1076"/>
        <pc:sldMkLst>
          <pc:docMk/>
          <pc:sldMk cId="2344381769" sldId="267"/>
        </pc:sldMkLst>
        <pc:spChg chg="add mod">
          <ac:chgData name="Medina, Bruno" userId="S::bruno.medina@ttu.edu::af58d2c0-4d45-4473-b061-364f830cbf3b" providerId="AD" clId="Web-{CC45FB27-CC6B-AAE6-E5BD-085777F3FBDE}" dt="2023-11-08T18:58:29.833" v="67" actId="1076"/>
          <ac:spMkLst>
            <pc:docMk/>
            <pc:sldMk cId="2344381769" sldId="267"/>
            <ac:spMk id="2" creationId="{DE672CFC-4F47-BDDE-1AB8-A4F16D4BB20D}"/>
          </ac:spMkLst>
        </pc:spChg>
        <pc:spChg chg="add mod">
          <ac:chgData name="Medina, Bruno" userId="S::bruno.medina@ttu.edu::af58d2c0-4d45-4473-b061-364f830cbf3b" providerId="AD" clId="Web-{CC45FB27-CC6B-AAE6-E5BD-085777F3FBDE}" dt="2023-11-08T19:00:54.962" v="73" actId="20577"/>
          <ac:spMkLst>
            <pc:docMk/>
            <pc:sldMk cId="2344381769" sldId="267"/>
            <ac:spMk id="3" creationId="{54519527-E2B4-B4B7-AE01-05F8563EC884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01:53.230" v="86" actId="14100"/>
          <ac:picMkLst>
            <pc:docMk/>
            <pc:sldMk cId="2344381769" sldId="267"/>
            <ac:picMk id="4" creationId="{157C1E02-ECB5-87C2-81C9-81BBC565118E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01:56.558" v="88" actId="14100"/>
          <ac:picMkLst>
            <pc:docMk/>
            <pc:sldMk cId="2344381769" sldId="267"/>
            <ac:picMk id="5" creationId="{AAD49692-41D7-8105-BC71-7948C4ACC798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01:59.777" v="89" actId="14100"/>
          <ac:picMkLst>
            <pc:docMk/>
            <pc:sldMk cId="2344381769" sldId="267"/>
            <ac:picMk id="6" creationId="{DAE6E895-8FA7-B521-F82F-D6EB3BC70420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02:42.341" v="104" actId="1076"/>
          <ac:picMkLst>
            <pc:docMk/>
            <pc:sldMk cId="2344381769" sldId="267"/>
            <ac:picMk id="7" creationId="{E72547BD-3B24-FD13-E668-8376CEE07AB7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02:40.435" v="102" actId="1076"/>
          <ac:picMkLst>
            <pc:docMk/>
            <pc:sldMk cId="2344381769" sldId="267"/>
            <ac:picMk id="8" creationId="{E1BDEC63-77A2-F41B-B96B-B663A38BECFB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02:44.560" v="105" actId="1076"/>
          <ac:picMkLst>
            <pc:docMk/>
            <pc:sldMk cId="2344381769" sldId="267"/>
            <ac:picMk id="9" creationId="{A480F5DE-051D-4420-2C15-2A670A6C58D4}"/>
          </ac:picMkLst>
        </pc:picChg>
      </pc:sldChg>
      <pc:sldChg chg="del">
        <pc:chgData name="Medina, Bruno" userId="S::bruno.medina@ttu.edu::af58d2c0-4d45-4473-b061-364f830cbf3b" providerId="AD" clId="Web-{CC45FB27-CC6B-AAE6-E5BD-085777F3FBDE}" dt="2023-11-08T18:54:40.810" v="36"/>
        <pc:sldMkLst>
          <pc:docMk/>
          <pc:sldMk cId="2884348282" sldId="267"/>
        </pc:sldMkLst>
      </pc:sldChg>
      <pc:sldChg chg="addSp delSp modSp add replId">
        <pc:chgData name="Medina, Bruno" userId="S::bruno.medina@ttu.edu::af58d2c0-4d45-4473-b061-364f830cbf3b" providerId="AD" clId="Web-{CC45FB27-CC6B-AAE6-E5BD-085777F3FBDE}" dt="2023-11-08T19:23:56.151" v="127" actId="1076"/>
        <pc:sldMkLst>
          <pc:docMk/>
          <pc:sldMk cId="1138075449" sldId="268"/>
        </pc:sldMkLst>
        <pc:spChg chg="add mod">
          <ac:chgData name="Medina, Bruno" userId="S::bruno.medina@ttu.edu::af58d2c0-4d45-4473-b061-364f830cbf3b" providerId="AD" clId="Web-{CC45FB27-CC6B-AAE6-E5BD-085777F3FBDE}" dt="2023-11-08T19:23:44.385" v="123" actId="1076"/>
          <ac:spMkLst>
            <pc:docMk/>
            <pc:sldMk cId="1138075449" sldId="268"/>
            <ac:spMk id="7" creationId="{4BA99B3F-1AB3-F582-67D7-2EF09AEA1297}"/>
          </ac:spMkLst>
        </pc:spChg>
        <pc:spChg chg="add mod">
          <ac:chgData name="Medina, Bruno" userId="S::bruno.medina@ttu.edu::af58d2c0-4d45-4473-b061-364f830cbf3b" providerId="AD" clId="Web-{CC45FB27-CC6B-AAE6-E5BD-085777F3FBDE}" dt="2023-11-08T19:23:56.151" v="127" actId="1076"/>
          <ac:spMkLst>
            <pc:docMk/>
            <pc:sldMk cId="1138075449" sldId="268"/>
            <ac:spMk id="8" creationId="{445FC912-D885-BBA1-0221-FC13D08578B2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21:19.552" v="108" actId="14100"/>
          <ac:picMkLst>
            <pc:docMk/>
            <pc:sldMk cId="1138075449" sldId="268"/>
            <ac:picMk id="2" creationId="{781CFBF9-B598-FC24-94E5-86635013C58A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2:18.742" v="112" actId="1076"/>
          <ac:picMkLst>
            <pc:docMk/>
            <pc:sldMk cId="1138075449" sldId="268"/>
            <ac:picMk id="3" creationId="{9E4AA8F9-0C77-C745-F55C-7115C258B136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22:45.789" v="114"/>
          <ac:picMkLst>
            <pc:docMk/>
            <pc:sldMk cId="1138075449" sldId="268"/>
            <ac:picMk id="4" creationId="{E6F70F07-D0B8-DE4D-25F4-088838C6ADEF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3:03.633" v="117" actId="1076"/>
          <ac:picMkLst>
            <pc:docMk/>
            <pc:sldMk cId="1138075449" sldId="268"/>
            <ac:picMk id="5" creationId="{64371301-3CC7-5C90-6BEB-703D98B87E2A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3:32.837" v="120" actId="1076"/>
          <ac:picMkLst>
            <pc:docMk/>
            <pc:sldMk cId="1138075449" sldId="268"/>
            <ac:picMk id="6" creationId="{8019B4CE-E4A4-B4B3-FCB5-8D16122A1C97}"/>
          </ac:picMkLst>
        </pc:picChg>
      </pc:sldChg>
      <pc:sldChg chg="addSp delSp modSp add replId">
        <pc:chgData name="Medina, Bruno" userId="S::bruno.medina@ttu.edu::af58d2c0-4d45-4473-b061-364f830cbf3b" providerId="AD" clId="Web-{CC45FB27-CC6B-AAE6-E5BD-085777F3FBDE}" dt="2023-11-08T19:28:03.407" v="155" actId="1076"/>
        <pc:sldMkLst>
          <pc:docMk/>
          <pc:sldMk cId="1606117878" sldId="269"/>
        </pc:sldMkLst>
        <pc:spChg chg="add mod">
          <ac:chgData name="Medina, Bruno" userId="S::bruno.medina@ttu.edu::af58d2c0-4d45-4473-b061-364f830cbf3b" providerId="AD" clId="Web-{CC45FB27-CC6B-AAE6-E5BD-085777F3FBDE}" dt="2023-11-08T19:27:25.391" v="152" actId="1076"/>
          <ac:spMkLst>
            <pc:docMk/>
            <pc:sldMk cId="1606117878" sldId="269"/>
            <ac:spMk id="7" creationId="{02609C2B-216C-8DAA-9134-5F025D4BFFEF}"/>
          </ac:spMkLst>
        </pc:spChg>
        <pc:spChg chg="add mod">
          <ac:chgData name="Medina, Bruno" userId="S::bruno.medina@ttu.edu::af58d2c0-4d45-4473-b061-364f830cbf3b" providerId="AD" clId="Web-{CC45FB27-CC6B-AAE6-E5BD-085777F3FBDE}" dt="2023-11-08T19:28:03.407" v="155" actId="1076"/>
          <ac:spMkLst>
            <pc:docMk/>
            <pc:sldMk cId="1606117878" sldId="269"/>
            <ac:spMk id="8" creationId="{35EC6519-5208-FDC2-191C-DFB05A87202E}"/>
          </ac:spMkLst>
        </pc:spChg>
        <pc:picChg chg="add del mod">
          <ac:chgData name="Medina, Bruno" userId="S::bruno.medina@ttu.edu::af58d2c0-4d45-4473-b061-364f830cbf3b" providerId="AD" clId="Web-{CC45FB27-CC6B-AAE6-E5BD-085777F3FBDE}" dt="2023-11-08T19:24:52.215" v="136"/>
          <ac:picMkLst>
            <pc:docMk/>
            <pc:sldMk cId="1606117878" sldId="269"/>
            <ac:picMk id="2" creationId="{B322BDE3-0ABA-BC2F-B27B-279122ABA9DA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7:14.265" v="148" actId="1076"/>
          <ac:picMkLst>
            <pc:docMk/>
            <pc:sldMk cId="1606117878" sldId="269"/>
            <ac:picMk id="3" creationId="{60EC8F89-F475-2561-83C9-AE357EA78C67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7:12.969" v="147" actId="1076"/>
          <ac:picMkLst>
            <pc:docMk/>
            <pc:sldMk cId="1606117878" sldId="269"/>
            <ac:picMk id="4" creationId="{C04E8B89-540A-EEF6-A0C5-FF085B1E0828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7:15.328" v="149" actId="1076"/>
          <ac:picMkLst>
            <pc:docMk/>
            <pc:sldMk cId="1606117878" sldId="269"/>
            <ac:picMk id="5" creationId="{2EA562EB-4CA5-7BBB-E8FA-F1CF9AD41A18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27:10.797" v="146" actId="1076"/>
          <ac:picMkLst>
            <pc:docMk/>
            <pc:sldMk cId="1606117878" sldId="269"/>
            <ac:picMk id="6" creationId="{25E1C726-8DEC-7F95-25A7-908FF40CA793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33:11.354" v="186" actId="1076"/>
        <pc:sldMkLst>
          <pc:docMk/>
          <pc:sldMk cId="4221091999" sldId="270"/>
        </pc:sldMkLst>
        <pc:spChg chg="add mod">
          <ac:chgData name="Medina, Bruno" userId="S::bruno.medina@ttu.edu::af58d2c0-4d45-4473-b061-364f830cbf3b" providerId="AD" clId="Web-{CC45FB27-CC6B-AAE6-E5BD-085777F3FBDE}" dt="2023-11-08T19:33:11.354" v="186" actId="1076"/>
          <ac:spMkLst>
            <pc:docMk/>
            <pc:sldMk cId="4221091999" sldId="270"/>
            <ac:spMk id="8" creationId="{34E7621E-B6B7-F8BB-DB93-A1F558223630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32:53.556" v="180" actId="1076"/>
          <ac:picMkLst>
            <pc:docMk/>
            <pc:sldMk cId="4221091999" sldId="270"/>
            <ac:picMk id="2" creationId="{5A3F91E9-E1A3-F9B5-EEFF-57A7AB838E9E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2:46.244" v="177" actId="1076"/>
          <ac:picMkLst>
            <pc:docMk/>
            <pc:sldMk cId="4221091999" sldId="270"/>
            <ac:picMk id="3" creationId="{12FDCD86-5026-33D4-3026-A88744A427EF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2:52.353" v="179" actId="1076"/>
          <ac:picMkLst>
            <pc:docMk/>
            <pc:sldMk cId="4221091999" sldId="270"/>
            <ac:picMk id="4" creationId="{6617CA63-029E-98A6-952B-55B73715A7D3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2:59.166" v="183" actId="1076"/>
          <ac:picMkLst>
            <pc:docMk/>
            <pc:sldMk cId="4221091999" sldId="270"/>
            <ac:picMk id="5" creationId="{D70F8593-D77C-F5B8-CABF-34C945AD4D99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2:32.587" v="171" actId="1076"/>
          <ac:picMkLst>
            <pc:docMk/>
            <pc:sldMk cId="4221091999" sldId="270"/>
            <ac:picMk id="6" creationId="{866DFDB1-94CC-2A5A-DC6F-F950B280DFFC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2:58.134" v="182" actId="1076"/>
          <ac:picMkLst>
            <pc:docMk/>
            <pc:sldMk cId="4221091999" sldId="270"/>
            <ac:picMk id="7" creationId="{BA57A7AD-8285-21E7-2EC3-6E0741AC8F10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34:51.138" v="195" actId="14100"/>
        <pc:sldMkLst>
          <pc:docMk/>
          <pc:sldMk cId="753535863" sldId="271"/>
        </pc:sldMkLst>
        <pc:spChg chg="add mod">
          <ac:chgData name="Medina, Bruno" userId="S::bruno.medina@ttu.edu::af58d2c0-4d45-4473-b061-364f830cbf3b" providerId="AD" clId="Web-{CC45FB27-CC6B-AAE6-E5BD-085777F3FBDE}" dt="2023-11-08T19:34:51.138" v="195" actId="14100"/>
          <ac:spMkLst>
            <pc:docMk/>
            <pc:sldMk cId="753535863" sldId="271"/>
            <ac:spMk id="4" creationId="{C553F19A-FEF0-C9C9-7F33-40578428DCE0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34:24.574" v="190" actId="1076"/>
          <ac:picMkLst>
            <pc:docMk/>
            <pc:sldMk cId="753535863" sldId="271"/>
            <ac:picMk id="2" creationId="{C0A8B9B8-DE40-BAB8-9B9B-1DA80A01BCC7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4:27.184" v="191" actId="1076"/>
          <ac:picMkLst>
            <pc:docMk/>
            <pc:sldMk cId="753535863" sldId="271"/>
            <ac:picMk id="3" creationId="{79A9E668-C2A8-8162-7D1C-859726FC7B4B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35:51.483" v="222" actId="1076"/>
        <pc:sldMkLst>
          <pc:docMk/>
          <pc:sldMk cId="3787778466" sldId="272"/>
        </pc:sldMkLst>
        <pc:spChg chg="add mod">
          <ac:chgData name="Medina, Bruno" userId="S::bruno.medina@ttu.edu::af58d2c0-4d45-4473-b061-364f830cbf3b" providerId="AD" clId="Web-{CC45FB27-CC6B-AAE6-E5BD-085777F3FBDE}" dt="2023-11-08T19:35:44.045" v="219" actId="1076"/>
          <ac:spMkLst>
            <pc:docMk/>
            <pc:sldMk cId="3787778466" sldId="272"/>
            <ac:spMk id="8" creationId="{08409265-EE26-11EB-9C6E-6BD3B97DD8D0}"/>
          </ac:spMkLst>
        </pc:spChg>
        <pc:spChg chg="add mod">
          <ac:chgData name="Medina, Bruno" userId="S::bruno.medina@ttu.edu::af58d2c0-4d45-4473-b061-364f830cbf3b" providerId="AD" clId="Web-{CC45FB27-CC6B-AAE6-E5BD-085777F3FBDE}" dt="2023-11-08T19:35:51.483" v="222" actId="1076"/>
          <ac:spMkLst>
            <pc:docMk/>
            <pc:sldMk cId="3787778466" sldId="272"/>
            <ac:spMk id="9" creationId="{8814D4A5-FB7D-020F-F46F-6C59992181E5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35:36.670" v="216" actId="1076"/>
          <ac:picMkLst>
            <pc:docMk/>
            <pc:sldMk cId="3787778466" sldId="272"/>
            <ac:picMk id="2" creationId="{66B8BC11-4028-1D81-4ACC-9165DFFDB704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5:35.592" v="215" actId="1076"/>
          <ac:picMkLst>
            <pc:docMk/>
            <pc:sldMk cId="3787778466" sldId="272"/>
            <ac:picMk id="3" creationId="{4C15A680-78D7-3F1C-22AA-AB069115DC31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5:34.842" v="214" actId="1076"/>
          <ac:picMkLst>
            <pc:docMk/>
            <pc:sldMk cId="3787778466" sldId="272"/>
            <ac:picMk id="4" creationId="{04BC41FC-A976-F263-137B-F2256632AA45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5:22.060" v="208" actId="1076"/>
          <ac:picMkLst>
            <pc:docMk/>
            <pc:sldMk cId="3787778466" sldId="272"/>
            <ac:picMk id="5" creationId="{02C16FD3-0CE5-1914-7810-E4DA9D5B8FC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5:18.185" v="205" actId="14100"/>
          <ac:picMkLst>
            <pc:docMk/>
            <pc:sldMk cId="3787778466" sldId="272"/>
            <ac:picMk id="6" creationId="{6C849EF1-160F-82FC-886D-17812516CAEE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5:15.154" v="203" actId="14100"/>
          <ac:picMkLst>
            <pc:docMk/>
            <pc:sldMk cId="3787778466" sldId="272"/>
            <ac:picMk id="7" creationId="{47636B6B-E6B2-D25F-136F-DAC2FC68A9EF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37:56.268" v="258" actId="14100"/>
        <pc:sldMkLst>
          <pc:docMk/>
          <pc:sldMk cId="1895485964" sldId="273"/>
        </pc:sldMkLst>
        <pc:spChg chg="add mod">
          <ac:chgData name="Medina, Bruno" userId="S::bruno.medina@ttu.edu::af58d2c0-4d45-4473-b061-364f830cbf3b" providerId="AD" clId="Web-{CC45FB27-CC6B-AAE6-E5BD-085777F3FBDE}" dt="2023-11-08T19:37:56.268" v="258" actId="14100"/>
          <ac:spMkLst>
            <pc:docMk/>
            <pc:sldMk cId="1895485964" sldId="273"/>
            <ac:spMk id="8" creationId="{B9C4B05E-EEC1-E12E-75B8-B9F3197B3261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37:21.111" v="242" actId="14100"/>
          <ac:picMkLst>
            <pc:docMk/>
            <pc:sldMk cId="1895485964" sldId="273"/>
            <ac:picMk id="2" creationId="{53BD010F-9BFA-61CC-A34C-2BB52087ADC1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7:23.064" v="244" actId="1076"/>
          <ac:picMkLst>
            <pc:docMk/>
            <pc:sldMk cId="1895485964" sldId="273"/>
            <ac:picMk id="3" creationId="{3CB18F2E-6F8D-468B-D1C3-CEC3C93414EA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7:22.157" v="243" actId="1076"/>
          <ac:picMkLst>
            <pc:docMk/>
            <pc:sldMk cId="1895485964" sldId="273"/>
            <ac:picMk id="4" creationId="{98FA6172-3ACE-6DB6-3943-646A4084CFB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7:26.939" v="247" actId="1076"/>
          <ac:picMkLst>
            <pc:docMk/>
            <pc:sldMk cId="1895485964" sldId="273"/>
            <ac:picMk id="5" creationId="{AE217989-FB70-4C99-BEA4-4263CA71ED83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7:25.486" v="246" actId="1076"/>
          <ac:picMkLst>
            <pc:docMk/>
            <pc:sldMk cId="1895485964" sldId="273"/>
            <ac:picMk id="6" creationId="{749E0C0D-5AB6-C406-F944-9C1B9BCA0393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7:24.267" v="245" actId="1076"/>
          <ac:picMkLst>
            <pc:docMk/>
            <pc:sldMk cId="1895485964" sldId="273"/>
            <ac:picMk id="7" creationId="{8D8557C5-7445-17B9-BF5B-D8AC5841DA8B}"/>
          </ac:picMkLst>
        </pc:picChg>
      </pc:sldChg>
      <pc:sldChg chg="addSp delSp modSp add ord replId">
        <pc:chgData name="Medina, Bruno" userId="S::bruno.medina@ttu.edu::af58d2c0-4d45-4473-b061-364f830cbf3b" providerId="AD" clId="Web-{CC45FB27-CC6B-AAE6-E5BD-085777F3FBDE}" dt="2023-11-08T19:42:04.197" v="323" actId="1076"/>
        <pc:sldMkLst>
          <pc:docMk/>
          <pc:sldMk cId="1012707724" sldId="274"/>
        </pc:sldMkLst>
        <pc:spChg chg="add mod">
          <ac:chgData name="Medina, Bruno" userId="S::bruno.medina@ttu.edu::af58d2c0-4d45-4473-b061-364f830cbf3b" providerId="AD" clId="Web-{CC45FB27-CC6B-AAE6-E5BD-085777F3FBDE}" dt="2023-11-08T19:42:04.197" v="323" actId="1076"/>
          <ac:spMkLst>
            <pc:docMk/>
            <pc:sldMk cId="1012707724" sldId="274"/>
            <ac:spMk id="14" creationId="{3838425B-3BFA-DDEE-1814-84581F353E84}"/>
          </ac:spMkLst>
        </pc:spChg>
        <pc:picChg chg="add del mod">
          <ac:chgData name="Medina, Bruno" userId="S::bruno.medina@ttu.edu::af58d2c0-4d45-4473-b061-364f830cbf3b" providerId="AD" clId="Web-{CC45FB27-CC6B-AAE6-E5BD-085777F3FBDE}" dt="2023-11-08T19:38:26.706" v="274"/>
          <ac:picMkLst>
            <pc:docMk/>
            <pc:sldMk cId="1012707724" sldId="274"/>
            <ac:picMk id="2" creationId="{BBFD5F6B-7041-EB42-8F0A-0B56861436E1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38:26.706" v="273"/>
          <ac:picMkLst>
            <pc:docMk/>
            <pc:sldMk cId="1012707724" sldId="274"/>
            <ac:picMk id="3" creationId="{97FC1BC4-FBAA-1DFD-50D7-F951EED17C11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38:26.706" v="272"/>
          <ac:picMkLst>
            <pc:docMk/>
            <pc:sldMk cId="1012707724" sldId="274"/>
            <ac:picMk id="4" creationId="{3E48E26D-666D-B65C-1BA8-36B4961D8153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38:26.706" v="271"/>
          <ac:picMkLst>
            <pc:docMk/>
            <pc:sldMk cId="1012707724" sldId="274"/>
            <ac:picMk id="5" creationId="{D75FB89C-D355-B3DA-D36A-4A9CFD6A1577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38:26.706" v="270"/>
          <ac:picMkLst>
            <pc:docMk/>
            <pc:sldMk cId="1012707724" sldId="274"/>
            <ac:picMk id="6" creationId="{3332F2DA-8BD1-1132-1860-AE63E9822112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38:26.706" v="269"/>
          <ac:picMkLst>
            <pc:docMk/>
            <pc:sldMk cId="1012707724" sldId="274"/>
            <ac:picMk id="7" creationId="{31D96018-B94D-E2EE-700B-81004DD42C7C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19.162" v="319" actId="1076"/>
          <ac:picMkLst>
            <pc:docMk/>
            <pc:sldMk cId="1012707724" sldId="274"/>
            <ac:picMk id="8" creationId="{5CF69762-C206-F372-53BC-326CCDCA7D61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15.459" v="317" actId="1076"/>
          <ac:picMkLst>
            <pc:docMk/>
            <pc:sldMk cId="1012707724" sldId="274"/>
            <ac:picMk id="9" creationId="{7C6DE54A-3ED6-BD09-1B7A-A41907DC4BE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20.725" v="320" actId="1076"/>
          <ac:picMkLst>
            <pc:docMk/>
            <pc:sldMk cId="1012707724" sldId="274"/>
            <ac:picMk id="10" creationId="{9548BFD0-CBE6-CE2A-47E3-42CF705343C1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08.412" v="313" actId="1076"/>
          <ac:picMkLst>
            <pc:docMk/>
            <pc:sldMk cId="1012707724" sldId="274"/>
            <ac:picMk id="11" creationId="{7835B889-02E4-EEAA-F3F5-E55F2E4DE080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05.271" v="311" actId="14100"/>
          <ac:picMkLst>
            <pc:docMk/>
            <pc:sldMk cId="1012707724" sldId="274"/>
            <ac:picMk id="12" creationId="{6C11F3B4-1296-ADEF-D2E4-6728911ACF7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0:01.646" v="309" actId="1076"/>
          <ac:picMkLst>
            <pc:docMk/>
            <pc:sldMk cId="1012707724" sldId="274"/>
            <ac:picMk id="13" creationId="{0CBD2A36-AD7A-9F97-983C-A3CD6D58312C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39:47.802" v="307" actId="20577"/>
        <pc:sldMkLst>
          <pc:docMk/>
          <pc:sldMk cId="57413587" sldId="275"/>
        </pc:sldMkLst>
        <pc:spChg chg="add mod">
          <ac:chgData name="Medina, Bruno" userId="S::bruno.medina@ttu.edu::af58d2c0-4d45-4473-b061-364f830cbf3b" providerId="AD" clId="Web-{CC45FB27-CC6B-AAE6-E5BD-085777F3FBDE}" dt="2023-11-08T19:39:47.802" v="307" actId="20577"/>
          <ac:spMkLst>
            <pc:docMk/>
            <pc:sldMk cId="57413587" sldId="275"/>
            <ac:spMk id="8" creationId="{7FFBCC0D-F850-40E4-E21B-812BB635BC26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39:17.786" v="300" actId="14100"/>
          <ac:picMkLst>
            <pc:docMk/>
            <pc:sldMk cId="57413587" sldId="275"/>
            <ac:picMk id="2" creationId="{3C231BA2-CD6E-2E8C-2768-9B4E6A4F5425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9:19.192" v="301" actId="1076"/>
          <ac:picMkLst>
            <pc:docMk/>
            <pc:sldMk cId="57413587" sldId="275"/>
            <ac:picMk id="3" creationId="{20E90911-FBBD-2C4B-9D7A-3D1CE47D6B94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9:20.458" v="302" actId="1076"/>
          <ac:picMkLst>
            <pc:docMk/>
            <pc:sldMk cId="57413587" sldId="275"/>
            <ac:picMk id="4" creationId="{34D9E429-C656-DDFE-AD2B-8E840A8C970B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9:05.129" v="295" actId="1076"/>
          <ac:picMkLst>
            <pc:docMk/>
            <pc:sldMk cId="57413587" sldId="275"/>
            <ac:picMk id="5" creationId="{17B0626B-1F23-6112-4A9D-5E891BB852B9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8:59.613" v="291" actId="1076"/>
          <ac:picMkLst>
            <pc:docMk/>
            <pc:sldMk cId="57413587" sldId="275"/>
            <ac:picMk id="6" creationId="{14AF20BF-7D18-8D55-F15C-81FD0DB91050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38:55.894" v="289" actId="1076"/>
          <ac:picMkLst>
            <pc:docMk/>
            <pc:sldMk cId="57413587" sldId="275"/>
            <ac:picMk id="7" creationId="{175073B4-2D9B-739E-1998-A2CFEB397A17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43:10.605" v="349" actId="1076"/>
        <pc:sldMkLst>
          <pc:docMk/>
          <pc:sldMk cId="4168693235" sldId="276"/>
        </pc:sldMkLst>
        <pc:spChg chg="add mod">
          <ac:chgData name="Medina, Bruno" userId="S::bruno.medina@ttu.edu::af58d2c0-4d45-4473-b061-364f830cbf3b" providerId="AD" clId="Web-{CC45FB27-CC6B-AAE6-E5BD-085777F3FBDE}" dt="2023-11-08T19:43:10.605" v="349" actId="1076"/>
          <ac:spMkLst>
            <pc:docMk/>
            <pc:sldMk cId="4168693235" sldId="276"/>
            <ac:spMk id="8" creationId="{6B59BE9F-E145-5094-5EEA-D4DD8340CD9F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42:59.511" v="346" actId="1076"/>
          <ac:picMkLst>
            <pc:docMk/>
            <pc:sldMk cId="4168693235" sldId="276"/>
            <ac:picMk id="2" creationId="{72C6702D-8879-36CC-147F-D043047DFEF6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2:54.448" v="344" actId="1076"/>
          <ac:picMkLst>
            <pc:docMk/>
            <pc:sldMk cId="4168693235" sldId="276"/>
            <ac:picMk id="3" creationId="{FE952167-6362-E6A2-E12B-AEAC55353AAE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2:50.573" v="342" actId="1076"/>
          <ac:picMkLst>
            <pc:docMk/>
            <pc:sldMk cId="4168693235" sldId="276"/>
            <ac:picMk id="4" creationId="{E2F81CD7-47E9-6B7E-3775-E53ED9025B1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2:46.542" v="340" actId="1076"/>
          <ac:picMkLst>
            <pc:docMk/>
            <pc:sldMk cId="4168693235" sldId="276"/>
            <ac:picMk id="5" creationId="{8F0E90C6-4EC8-A458-D060-CD4F008D069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2:42.807" v="338" actId="1076"/>
          <ac:picMkLst>
            <pc:docMk/>
            <pc:sldMk cId="4168693235" sldId="276"/>
            <ac:picMk id="6" creationId="{220FAE3A-EE29-B99C-CF36-D5C5B4CC1B7C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2:39.198" v="336" actId="14100"/>
          <ac:picMkLst>
            <pc:docMk/>
            <pc:sldMk cId="4168693235" sldId="276"/>
            <ac:picMk id="7" creationId="{E6D84FFB-1959-7BB2-2A02-792BB91AB910}"/>
          </ac:picMkLst>
        </pc:picChg>
      </pc:sldChg>
      <pc:sldChg chg="addSp delSp modSp add ord replId">
        <pc:chgData name="Medina, Bruno" userId="S::bruno.medina@ttu.edu::af58d2c0-4d45-4473-b061-364f830cbf3b" providerId="AD" clId="Web-{CC45FB27-CC6B-AAE6-E5BD-085777F3FBDE}" dt="2023-11-08T19:44:55.076" v="392" actId="20577"/>
        <pc:sldMkLst>
          <pc:docMk/>
          <pc:sldMk cId="748361087" sldId="277"/>
        </pc:sldMkLst>
        <pc:spChg chg="add mod">
          <ac:chgData name="Medina, Bruno" userId="S::bruno.medina@ttu.edu::af58d2c0-4d45-4473-b061-364f830cbf3b" providerId="AD" clId="Web-{CC45FB27-CC6B-AAE6-E5BD-085777F3FBDE}" dt="2023-11-08T19:44:55.076" v="392" actId="20577"/>
          <ac:spMkLst>
            <pc:docMk/>
            <pc:sldMk cId="748361087" sldId="277"/>
            <ac:spMk id="2" creationId="{A98EA7E9-D145-AEB7-FE75-E756E8A01B10}"/>
          </ac:spMkLst>
        </pc:spChg>
        <pc:picChg chg="add del mod">
          <ac:chgData name="Medina, Bruno" userId="S::bruno.medina@ttu.edu::af58d2c0-4d45-4473-b061-364f830cbf3b" providerId="AD" clId="Web-{CC45FB27-CC6B-AAE6-E5BD-085777F3FBDE}" dt="2023-11-08T19:44:07.388" v="372"/>
          <ac:picMkLst>
            <pc:docMk/>
            <pc:sldMk cId="748361087" sldId="277"/>
            <ac:picMk id="3" creationId="{123DDD93-BB6F-399A-9691-A06E8262EAB6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44:06.841" v="371"/>
          <ac:picMkLst>
            <pc:docMk/>
            <pc:sldMk cId="748361087" sldId="277"/>
            <ac:picMk id="4" creationId="{EE7044D7-73C2-56D3-2BB7-561275928A57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44:06.278" v="370"/>
          <ac:picMkLst>
            <pc:docMk/>
            <pc:sldMk cId="748361087" sldId="277"/>
            <ac:picMk id="5" creationId="{CA976376-2674-6D1A-7B9F-5EF9859CAF42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44:04.825" v="369"/>
          <ac:picMkLst>
            <pc:docMk/>
            <pc:sldMk cId="748361087" sldId="277"/>
            <ac:picMk id="6" creationId="{1381C62E-5835-5073-7286-3054A8EABB92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44:03.669" v="368"/>
          <ac:picMkLst>
            <pc:docMk/>
            <pc:sldMk cId="748361087" sldId="277"/>
            <ac:picMk id="7" creationId="{576BA86A-3A69-63DC-7CBA-3100BA6F88AA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44:02.997" v="367"/>
          <ac:picMkLst>
            <pc:docMk/>
            <pc:sldMk cId="748361087" sldId="277"/>
            <ac:picMk id="8" creationId="{9D43152E-A5C5-1EF7-2C0D-800517B0A947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30.138" v="390" actId="1076"/>
          <ac:picMkLst>
            <pc:docMk/>
            <pc:sldMk cId="748361087" sldId="277"/>
            <ac:picMk id="9" creationId="{BDC7C5E8-F32C-731A-E910-0A0C45A13E0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26.372" v="388" actId="14100"/>
          <ac:picMkLst>
            <pc:docMk/>
            <pc:sldMk cId="748361087" sldId="277"/>
            <ac:picMk id="10" creationId="{869947C9-C1B3-5863-940E-CB912E004B53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23.560" v="386" actId="14100"/>
          <ac:picMkLst>
            <pc:docMk/>
            <pc:sldMk cId="748361087" sldId="277"/>
            <ac:picMk id="11" creationId="{1CC192DA-DC38-B57C-0A2E-939090E19FB4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20.482" v="384" actId="1076"/>
          <ac:picMkLst>
            <pc:docMk/>
            <pc:sldMk cId="748361087" sldId="277"/>
            <ac:picMk id="12" creationId="{9D1D32C6-1DA4-B15C-4FB5-238257CDB10B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17.591" v="382" actId="14100"/>
          <ac:picMkLst>
            <pc:docMk/>
            <pc:sldMk cId="748361087" sldId="277"/>
            <ac:picMk id="13" creationId="{4C0377B2-82AD-6C35-2392-36EFD942D15C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4:14.997" v="380" actId="14100"/>
          <ac:picMkLst>
            <pc:docMk/>
            <pc:sldMk cId="748361087" sldId="277"/>
            <ac:picMk id="14" creationId="{8D029B1A-5A0B-816B-75E4-6EF2B5E7C601}"/>
          </ac:picMkLst>
        </pc:picChg>
      </pc:sldChg>
      <pc:sldChg chg="addSp modSp add ord replId">
        <pc:chgData name="Medina, Bruno" userId="S::bruno.medina@ttu.edu::af58d2c0-4d45-4473-b061-364f830cbf3b" providerId="AD" clId="Web-{CC45FB27-CC6B-AAE6-E5BD-085777F3FBDE}" dt="2023-11-08T19:46:27.345" v="415" actId="1076"/>
        <pc:sldMkLst>
          <pc:docMk/>
          <pc:sldMk cId="4263562668" sldId="278"/>
        </pc:sldMkLst>
        <pc:spChg chg="add mod">
          <ac:chgData name="Medina, Bruno" userId="S::bruno.medina@ttu.edu::af58d2c0-4d45-4473-b061-364f830cbf3b" providerId="AD" clId="Web-{CC45FB27-CC6B-AAE6-E5BD-085777F3FBDE}" dt="2023-11-08T19:45:01.389" v="395" actId="1076"/>
          <ac:spMkLst>
            <pc:docMk/>
            <pc:sldMk cId="4263562668" sldId="278"/>
            <ac:spMk id="2" creationId="{8C2E2AF4-38DE-06F4-6843-1D4FCFAF5944}"/>
          </ac:spMkLst>
        </pc:spChg>
        <pc:picChg chg="add mod">
          <ac:chgData name="Medina, Bruno" userId="S::bruno.medina@ttu.edu::af58d2c0-4d45-4473-b061-364f830cbf3b" providerId="AD" clId="Web-{CC45FB27-CC6B-AAE6-E5BD-085777F3FBDE}" dt="2023-11-08T19:46:26.079" v="414" actId="1076"/>
          <ac:picMkLst>
            <pc:docMk/>
            <pc:sldMk cId="4263562668" sldId="278"/>
            <ac:picMk id="3" creationId="{382DCBDD-10B8-8BE0-8E96-D8F9BCA902C7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6:21.860" v="412" actId="14100"/>
          <ac:picMkLst>
            <pc:docMk/>
            <pc:sldMk cId="4263562668" sldId="278"/>
            <ac:picMk id="4" creationId="{1BF51F7B-D38E-B3AF-C56C-F92112CF09A2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6:19.079" v="410" actId="14100"/>
          <ac:picMkLst>
            <pc:docMk/>
            <pc:sldMk cId="4263562668" sldId="278"/>
            <ac:picMk id="5" creationId="{7599E437-0D85-0C9A-FD4F-FB1D1E19A459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6:27.345" v="415" actId="1076"/>
          <ac:picMkLst>
            <pc:docMk/>
            <pc:sldMk cId="4263562668" sldId="278"/>
            <ac:picMk id="6" creationId="{FD6E6A0C-69AB-FD85-8416-FA6302AFF1A1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6:12.594" v="407" actId="1076"/>
          <ac:picMkLst>
            <pc:docMk/>
            <pc:sldMk cId="4263562668" sldId="278"/>
            <ac:picMk id="7" creationId="{62895677-E7AB-95AC-6D4E-C0B31691033E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46:08.985" v="404" actId="1076"/>
          <ac:picMkLst>
            <pc:docMk/>
            <pc:sldMk cId="4263562668" sldId="278"/>
            <ac:picMk id="8" creationId="{426C53CD-BB35-E6D6-A28C-366474B10A2B}"/>
          </ac:picMkLst>
        </pc:picChg>
      </pc:sldChg>
      <pc:sldChg chg="addSp modSp add replId">
        <pc:chgData name="Medina, Bruno" userId="S::bruno.medina@ttu.edu::af58d2c0-4d45-4473-b061-364f830cbf3b" providerId="AD" clId="Web-{CC45FB27-CC6B-AAE6-E5BD-085777F3FBDE}" dt="2023-11-08T19:43:39.152" v="357" actId="1076"/>
        <pc:sldMkLst>
          <pc:docMk/>
          <pc:sldMk cId="583263596" sldId="279"/>
        </pc:sldMkLst>
        <pc:spChg chg="add mod">
          <ac:chgData name="Medina, Bruno" userId="S::bruno.medina@ttu.edu::af58d2c0-4d45-4473-b061-364f830cbf3b" providerId="AD" clId="Web-{CC45FB27-CC6B-AAE6-E5BD-085777F3FBDE}" dt="2023-11-08T19:43:32.371" v="354" actId="1076"/>
          <ac:spMkLst>
            <pc:docMk/>
            <pc:sldMk cId="583263596" sldId="279"/>
            <ac:spMk id="2" creationId="{4399FEC2-69A9-233D-4806-FFA33C16B900}"/>
          </ac:spMkLst>
        </pc:spChg>
        <pc:spChg chg="add mod">
          <ac:chgData name="Medina, Bruno" userId="S::bruno.medina@ttu.edu::af58d2c0-4d45-4473-b061-364f830cbf3b" providerId="AD" clId="Web-{CC45FB27-CC6B-AAE6-E5BD-085777F3FBDE}" dt="2023-11-08T19:43:39.152" v="357" actId="1076"/>
          <ac:spMkLst>
            <pc:docMk/>
            <pc:sldMk cId="583263596" sldId="279"/>
            <ac:spMk id="3" creationId="{EDD4DAE4-E897-FA36-35B4-2DF7E718F5BB}"/>
          </ac:spMkLst>
        </pc:spChg>
      </pc:sldChg>
      <pc:sldChg chg="new">
        <pc:chgData name="Medina, Bruno" userId="S::bruno.medina@ttu.edu::af58d2c0-4d45-4473-b061-364f830cbf3b" providerId="AD" clId="Web-{CC45FB27-CC6B-AAE6-E5BD-085777F3FBDE}" dt="2023-11-08T19:53:25.216" v="416"/>
        <pc:sldMkLst>
          <pc:docMk/>
          <pc:sldMk cId="1352199614" sldId="280"/>
        </pc:sldMkLst>
      </pc:sldChg>
      <pc:sldChg chg="addSp delSp modSp new">
        <pc:chgData name="Medina, Bruno" userId="S::bruno.medina@ttu.edu::af58d2c0-4d45-4473-b061-364f830cbf3b" providerId="AD" clId="Web-{CC45FB27-CC6B-AAE6-E5BD-085777F3FBDE}" dt="2023-11-08T19:54:23.983" v="427"/>
        <pc:sldMkLst>
          <pc:docMk/>
          <pc:sldMk cId="3366067679" sldId="281"/>
        </pc:sldMkLst>
        <pc:picChg chg="add mod">
          <ac:chgData name="Medina, Bruno" userId="S::bruno.medina@ttu.edu::af58d2c0-4d45-4473-b061-364f830cbf3b" providerId="AD" clId="Web-{CC45FB27-CC6B-AAE6-E5BD-085777F3FBDE}" dt="2023-11-08T19:54:19.389" v="418"/>
          <ac:picMkLst>
            <pc:docMk/>
            <pc:sldMk cId="3366067679" sldId="281"/>
            <ac:picMk id="2" creationId="{A749701B-CB1F-BA06-18D0-E64C86D1D1BC}"/>
          </ac:picMkLst>
        </pc:picChg>
        <pc:picChg chg="add mod">
          <ac:chgData name="Medina, Bruno" userId="S::bruno.medina@ttu.edu::af58d2c0-4d45-4473-b061-364f830cbf3b" providerId="AD" clId="Web-{CC45FB27-CC6B-AAE6-E5BD-085777F3FBDE}" dt="2023-11-08T19:54:19.639" v="419"/>
          <ac:picMkLst>
            <pc:docMk/>
            <pc:sldMk cId="3366067679" sldId="281"/>
            <ac:picMk id="3" creationId="{B748464F-2BFB-37CE-BF2F-B6750ED198FA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54:23.983" v="427"/>
          <ac:picMkLst>
            <pc:docMk/>
            <pc:sldMk cId="3366067679" sldId="281"/>
            <ac:picMk id="4" creationId="{DB132A09-A2E2-E390-4F6C-441BC046D0DA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54:23.483" v="426"/>
          <ac:picMkLst>
            <pc:docMk/>
            <pc:sldMk cId="3366067679" sldId="281"/>
            <ac:picMk id="5" creationId="{AFB33EA0-BFB8-2862-C699-0C76A7A3FB17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54:22.936" v="425"/>
          <ac:picMkLst>
            <pc:docMk/>
            <pc:sldMk cId="3366067679" sldId="281"/>
            <ac:picMk id="6" creationId="{13BBFB2E-9FCC-0761-0BBC-C0EE47E57F54}"/>
          </ac:picMkLst>
        </pc:picChg>
        <pc:picChg chg="add del mod">
          <ac:chgData name="Medina, Bruno" userId="S::bruno.medina@ttu.edu::af58d2c0-4d45-4473-b061-364f830cbf3b" providerId="AD" clId="Web-{CC45FB27-CC6B-AAE6-E5BD-085777F3FBDE}" dt="2023-11-08T19:54:22.295" v="424"/>
          <ac:picMkLst>
            <pc:docMk/>
            <pc:sldMk cId="3366067679" sldId="281"/>
            <ac:picMk id="7" creationId="{C4A4EE62-8301-C87F-E04F-982478F32A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337D-B4AE-578C-5C7C-34E9D8E24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4BDB0-019F-5E0E-9C0F-10FE21E4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2FB6-6641-BCA6-A24A-0B9E44FF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62EC-34BC-D798-4FE2-A2C003BB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1933-7397-D275-3A47-332EBB0B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4C48-EE6E-A46B-A31A-AF3C08B3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65980-9B8F-639C-C1C2-F0515A00B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0092F-DE8F-6D2A-C515-CC1976D1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F2592-3E26-DB37-3073-03D9C291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62B0C-E0DF-AEB9-8693-01CFDF16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9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35B57-06FA-99F7-A62B-4B8DB901E4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39673-C79F-0C4D-419A-5014163E5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49F9-0972-5D09-E508-8724C1F3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00E71-78A9-E958-8683-44F1FC6E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9E4E6-00F5-E1A9-F4E4-E000A661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BF2F-2E76-3821-FEF0-3B674DD6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527C-90F0-B860-3538-A76602230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91F5-F8E2-D2CD-ED12-7EA960A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2FA21-8547-1E66-6279-DB2D4485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3E43B-41E0-8A19-B3BF-D3F86BC9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2269-733C-A8B6-9B67-03385856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0035C-2A8B-4F91-B07A-61B6A3F72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FECC6-5C62-72C7-106B-36E9E9BC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025F-BBD0-D60B-6692-D39BAEE9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AFED0-C9E1-DD37-B8D3-132EDDA4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35FE-CC3A-65B9-839F-DDC5988F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6C9B-85B3-B6A9-6AD9-AAFAAE67E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5922F-EC7B-DC01-86AC-161D5E6D9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8557E-4457-F6A1-3AF9-0BB9C5D6B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F45B-4A3A-CCE4-ECE6-B0564A65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72638-5D08-9215-4421-A9E743D3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7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2F5F-475E-73E5-1F18-9AC0D9FD8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58A2E-BE7A-6AE6-9598-6F845ABA8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588B-97E4-61D2-F21B-627180367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10BC1-8831-0667-75A2-C41A49B74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098C6-D1EA-88C8-B3AF-28C313928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18E41-B503-E921-430E-A1B1BE38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269EB-80C7-BB54-FBA2-5CB38EC3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5AC1-F057-C4DC-3B68-F8291C7A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5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BA3B-0AB0-ED8D-C9BE-677177E3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71905-BC59-A5D2-3A95-973C5473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DED2A-3AD2-AB61-40A8-03641D5A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F44FA-9B23-309B-C4A4-5C85822A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8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31237-AD57-C4E5-3FE7-5E843B59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38E24-362C-D7F2-A847-9F80E290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AAE13-D853-C6E7-636A-13286F3F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1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3BDE-872C-4961-1CD5-913CCF4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EF3A6-A2F8-61E4-3B82-F36831FE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8ED5B-8A00-A458-695E-8B995767E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3806B-DFAA-B7D6-2605-9D470350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C1BEC-C1AB-0499-4BD4-F887F7C7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4EE99-52EF-A0C9-F3B4-D410C848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26CF-7A9E-522C-9DC4-835C1219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E5D00-5C2E-50C6-5A2B-4B101B97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93AE7-4E61-A5AA-12DA-D993EC6B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1889-2AF1-B642-1F0D-CDA1AA2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02E76-E166-7036-BF9D-3A0BF588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66736-5B89-AC91-655F-33418345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74247-47B2-A4CF-7956-ABAF90DE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2258F-FD26-D386-98D2-8F0AE59AC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FE0B3-E709-B350-0F52-F0C4E1FC0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E80E1-1FB8-3844-B332-F16E5BAB078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7DBA7-5C38-2923-6384-4EB85B6D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B8B5B-15BD-A516-5904-7E15CF540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CB666-83BB-BC4E-AFB0-67D61B783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2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orful lines on a purple background&#10;&#10;Description automatically generated">
            <a:extLst>
              <a:ext uri="{FF2B5EF4-FFF2-40B4-BE49-F238E27FC236}">
                <a16:creationId xmlns:a16="http://schemas.microsoft.com/office/drawing/2014/main" id="{560F151D-B4A6-FDE0-E904-0941D5FC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4"/>
            <a:ext cx="12168671" cy="68599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BF143-3789-12E1-4449-8B85AA5B71B9}"/>
              </a:ext>
            </a:extLst>
          </p:cNvPr>
          <p:cNvSpPr/>
          <p:nvPr/>
        </p:nvSpPr>
        <p:spPr>
          <a:xfrm>
            <a:off x="6794330" y="1617306"/>
            <a:ext cx="5412046" cy="3900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9D98CFEA-2552-FE50-4A60-96B8E2617031}"/>
              </a:ext>
            </a:extLst>
          </p:cNvPr>
          <p:cNvSpPr txBox="1"/>
          <p:nvPr/>
        </p:nvSpPr>
        <p:spPr>
          <a:xfrm>
            <a:off x="7403557" y="1987816"/>
            <a:ext cx="412355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Spatial Trends in Lightning Characteristics During </a:t>
            </a:r>
            <a:r>
              <a:rPr lang="en-US" sz="2400" err="1"/>
              <a:t>PERiLS</a:t>
            </a:r>
            <a:endParaRPr lang="en-US" sz="2400" err="1">
              <a:cs typeface="Calibri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28F7F9B3-928C-27A2-5911-959BB0254C63}"/>
              </a:ext>
            </a:extLst>
          </p:cNvPr>
          <p:cNvSpPr txBox="1"/>
          <p:nvPr/>
        </p:nvSpPr>
        <p:spPr>
          <a:xfrm>
            <a:off x="7258721" y="3195128"/>
            <a:ext cx="452458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Bruno Medina</a:t>
            </a:r>
            <a:r>
              <a:rPr lang="en-US" sz="2000" baseline="30000" dirty="0">
                <a:ea typeface="+mn-lt"/>
                <a:cs typeface="+mn-lt"/>
              </a:rPr>
              <a:t>1</a:t>
            </a:r>
            <a:r>
              <a:rPr lang="en-US" sz="2000" dirty="0"/>
              <a:t>, Eric Bruning</a:t>
            </a:r>
            <a:r>
              <a:rPr lang="en-US" sz="2000" baseline="30000" dirty="0">
                <a:ea typeface="+mn-lt"/>
                <a:cs typeface="+mn-lt"/>
              </a:rPr>
              <a:t>1</a:t>
            </a:r>
            <a:r>
              <a:rPr lang="en-US" sz="2000" dirty="0"/>
              <a:t>, </a:t>
            </a:r>
            <a:endParaRPr lang="en-US" sz="2000" baseline="30000"/>
          </a:p>
          <a:p>
            <a:pPr algn="ctr"/>
            <a:r>
              <a:rPr lang="en-US" sz="2000" dirty="0"/>
              <a:t>Kelcy Brunner</a:t>
            </a:r>
            <a:r>
              <a:rPr lang="en-US" sz="2000" baseline="30000" dirty="0"/>
              <a:t>1</a:t>
            </a:r>
            <a:r>
              <a:rPr lang="en-US" sz="2000" dirty="0"/>
              <a:t>, Vanna Chmielewski</a:t>
            </a:r>
            <a:r>
              <a:rPr lang="en-US" sz="2000" baseline="30000" dirty="0"/>
              <a:t>2</a:t>
            </a:r>
            <a:endParaRPr lang="en-US" sz="2000" baseline="30000">
              <a:cs typeface="Calibri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AAD1A087-943A-195A-9FDB-D901753B3137}"/>
              </a:ext>
            </a:extLst>
          </p:cNvPr>
          <p:cNvSpPr txBox="1"/>
          <p:nvPr/>
        </p:nvSpPr>
        <p:spPr>
          <a:xfrm>
            <a:off x="7896759" y="4323225"/>
            <a:ext cx="325981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 dirty="0"/>
              <a:t>1</a:t>
            </a:r>
            <a:r>
              <a:rPr lang="en-US" sz="2000" dirty="0"/>
              <a:t>Texas Tech University, </a:t>
            </a:r>
            <a:r>
              <a:rPr lang="en-US" sz="2000" baseline="30000" dirty="0"/>
              <a:t>2</a:t>
            </a:r>
            <a:r>
              <a:rPr lang="en-US" sz="2000" dirty="0"/>
              <a:t>NOAA</a:t>
            </a:r>
            <a:endParaRPr lang="en-US" sz="2000" dirty="0">
              <a:cs typeface="Calibri"/>
            </a:endParaRPr>
          </a:p>
        </p:txBody>
      </p:sp>
      <p:pic>
        <p:nvPicPr>
          <p:cNvPr id="19" name="Picture 18" descr="A red and white logo with Texas Tech University in the background&#10;&#10;Description automatically generated">
            <a:extLst>
              <a:ext uri="{FF2B5EF4-FFF2-40B4-BE49-F238E27FC236}">
                <a16:creationId xmlns:a16="http://schemas.microsoft.com/office/drawing/2014/main" id="{2E26C1B7-2A9E-707E-5225-0F4FAA27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845" y="170478"/>
            <a:ext cx="2276475" cy="127635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4126EEF8-6E4F-9FB9-B8F9-D5D11A5AF55B}"/>
              </a:ext>
            </a:extLst>
          </p:cNvPr>
          <p:cNvSpPr txBox="1"/>
          <p:nvPr/>
        </p:nvSpPr>
        <p:spPr>
          <a:xfrm>
            <a:off x="6980505" y="5029623"/>
            <a:ext cx="5156624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aseline="30000" dirty="0" err="1"/>
              <a:t>PERiLS</a:t>
            </a:r>
            <a:r>
              <a:rPr lang="en-US" sz="2000" baseline="30000" dirty="0"/>
              <a:t> Science Meeting, 16 November 2023, Memphis, TN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7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31BA2-CD6E-2E8C-2768-9B4E6A4F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3" y="1036898"/>
            <a:ext cx="3874091" cy="2684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90911-FBBD-2C4B-9D7A-3D1CE47D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933" y="1062625"/>
            <a:ext cx="3803891" cy="2629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9E429-C656-DDFE-AD2B-8E840A8C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029" y="1063978"/>
            <a:ext cx="3772123" cy="263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0626B-1F23-6112-4A9D-5E891BB8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3" y="3739624"/>
            <a:ext cx="3926377" cy="2718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F20BF-7D18-8D55-F15C-81FD0DB91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745" y="3767329"/>
            <a:ext cx="3805245" cy="2628713"/>
          </a:xfrm>
          <a:prstGeom prst="rect">
            <a:avLst/>
          </a:prstGeom>
        </p:spPr>
      </p:pic>
      <p:pic>
        <p:nvPicPr>
          <p:cNvPr id="7" name="Picture 6" descr="A map of a galaxy&#10;&#10;Description automatically generated">
            <a:extLst>
              <a:ext uri="{FF2B5EF4-FFF2-40B4-BE49-F238E27FC236}">
                <a16:creationId xmlns:a16="http://schemas.microsoft.com/office/drawing/2014/main" id="{175073B4-2D9B-739E-1998-A2CFEB397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078" y="3768891"/>
            <a:ext cx="3847635" cy="2658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BCC0D-F850-40E4-E21B-812BB635BC26}"/>
              </a:ext>
            </a:extLst>
          </p:cNvPr>
          <p:cNvSpPr txBox="1"/>
          <p:nvPr/>
        </p:nvSpPr>
        <p:spPr>
          <a:xfrm>
            <a:off x="649637" y="417163"/>
            <a:ext cx="81913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Spatial gradient of FED, direction of gradient (</a:t>
            </a:r>
            <a:r>
              <a:rPr lang="en-US" dirty="0">
                <a:solidFill>
                  <a:srgbClr val="FF0000"/>
                </a:solidFill>
              </a:rPr>
              <a:t>red </a:t>
            </a:r>
            <a:r>
              <a:rPr lang="en-US" dirty="0"/>
              <a:t>streamlines), reflectivity (contours)</a:t>
            </a:r>
          </a:p>
        </p:txBody>
      </p:sp>
    </p:spTree>
    <p:extLst>
      <p:ext uri="{BB962C8B-B14F-4D97-AF65-F5344CB8AC3E}">
        <p14:creationId xmlns:p14="http://schemas.microsoft.com/office/powerpoint/2010/main" val="5741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5CF69762-C206-F372-53BC-326CCDCA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6" y="1179037"/>
            <a:ext cx="4021331" cy="2678217"/>
          </a:xfrm>
          <a:prstGeom prst="rect">
            <a:avLst/>
          </a:prstGeom>
        </p:spPr>
      </p:pic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7C6DE54A-3ED6-BD09-1B7A-A41907DC4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416" y="1227157"/>
            <a:ext cx="4021123" cy="2682174"/>
          </a:xfrm>
          <a:prstGeom prst="rect">
            <a:avLst/>
          </a:prstGeom>
        </p:spPr>
      </p:pic>
      <p:pic>
        <p:nvPicPr>
          <p:cNvPr id="10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9548BFD0-CBE6-CE2A-47E3-42CF70534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43" y="1279339"/>
            <a:ext cx="3894261" cy="2571978"/>
          </a:xfrm>
          <a:prstGeom prst="rect">
            <a:avLst/>
          </a:prstGeom>
        </p:spPr>
      </p:pic>
      <p:pic>
        <p:nvPicPr>
          <p:cNvPr id="11" name="Picture 10" descr="A screen shot of a graph&#10;&#10;Description automatically generated">
            <a:extLst>
              <a:ext uri="{FF2B5EF4-FFF2-40B4-BE49-F238E27FC236}">
                <a16:creationId xmlns:a16="http://schemas.microsoft.com/office/drawing/2014/main" id="{7835B889-02E4-EEAA-F3F5-E55F2E4DE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18" y="3904468"/>
            <a:ext cx="3972690" cy="2644053"/>
          </a:xfrm>
          <a:prstGeom prst="rect">
            <a:avLst/>
          </a:prstGeom>
        </p:spPr>
      </p:pic>
      <p:pic>
        <p:nvPicPr>
          <p:cNvPr id="12" name="Picture 11" descr="A screen shot of a graph&#10;&#10;Description automatically generated">
            <a:extLst>
              <a:ext uri="{FF2B5EF4-FFF2-40B4-BE49-F238E27FC236}">
                <a16:creationId xmlns:a16="http://schemas.microsoft.com/office/drawing/2014/main" id="{6C11F3B4-1296-ADEF-D2E4-6728911AC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534" y="3925612"/>
            <a:ext cx="3927800" cy="2630097"/>
          </a:xfrm>
          <a:prstGeom prst="rect">
            <a:avLst/>
          </a:prstGeom>
        </p:spPr>
      </p:pic>
      <p:pic>
        <p:nvPicPr>
          <p:cNvPr id="13" name="Picture 12" descr="A screen shot of a graph&#10;&#10;Description automatically generated">
            <a:extLst>
              <a:ext uri="{FF2B5EF4-FFF2-40B4-BE49-F238E27FC236}">
                <a16:creationId xmlns:a16="http://schemas.microsoft.com/office/drawing/2014/main" id="{0CBD2A36-AD7A-9F97-983C-A3CD6D583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614" y="3961025"/>
            <a:ext cx="3792502" cy="257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38425B-3BFA-DDEE-1814-84581F353E84}"/>
              </a:ext>
            </a:extLst>
          </p:cNvPr>
          <p:cNvSpPr txBox="1"/>
          <p:nvPr/>
        </p:nvSpPr>
        <p:spPr>
          <a:xfrm>
            <a:off x="944085" y="392686"/>
            <a:ext cx="3951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Gradient of FED: </a:t>
            </a:r>
            <a:r>
              <a:rPr lang="en-US" dirty="0">
                <a:ea typeface="+mn-lt"/>
                <a:cs typeface="+mn-lt"/>
              </a:rPr>
              <a:t>time difference</a:t>
            </a:r>
          </a:p>
        </p:txBody>
      </p:sp>
    </p:spTree>
    <p:extLst>
      <p:ext uri="{BB962C8B-B14F-4D97-AF65-F5344CB8AC3E}">
        <p14:creationId xmlns:p14="http://schemas.microsoft.com/office/powerpoint/2010/main" val="101270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different colors&#10;&#10;Description automatically generated">
            <a:extLst>
              <a:ext uri="{FF2B5EF4-FFF2-40B4-BE49-F238E27FC236}">
                <a16:creationId xmlns:a16="http://schemas.microsoft.com/office/drawing/2014/main" id="{72C6702D-8879-36CC-147F-D043047DF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1" y="1260593"/>
            <a:ext cx="3818121" cy="2579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52167-6362-E6A2-E12B-AEAC5535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12" y="1218305"/>
            <a:ext cx="3791875" cy="2579864"/>
          </a:xfrm>
          <a:prstGeom prst="rect">
            <a:avLst/>
          </a:prstGeom>
        </p:spPr>
      </p:pic>
      <p:pic>
        <p:nvPicPr>
          <p:cNvPr id="4" name="Picture 3" descr="A map of different colors&#10;&#10;Description automatically generated">
            <a:extLst>
              <a:ext uri="{FF2B5EF4-FFF2-40B4-BE49-F238E27FC236}">
                <a16:creationId xmlns:a16="http://schemas.microsoft.com/office/drawing/2014/main" id="{E2F81CD7-47E9-6B7E-3775-E53ED902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864" y="1237470"/>
            <a:ext cx="3773647" cy="2557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90C6-4EC8-A458-D060-CD4F008D0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34" y="3890720"/>
            <a:ext cx="3853014" cy="2616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FAE3A-EE29-B99C-CF36-D5C5B4CC1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395" y="3907802"/>
            <a:ext cx="3820726" cy="258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84FFB-1959-7BB2-2A02-792BB91AB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089" y="3930195"/>
            <a:ext cx="3761260" cy="2584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59BE9F-E145-5094-5EEA-D4DD8340CD9F}"/>
              </a:ext>
            </a:extLst>
          </p:cNvPr>
          <p:cNvSpPr txBox="1"/>
          <p:nvPr/>
        </p:nvSpPr>
        <p:spPr>
          <a:xfrm>
            <a:off x="1145521" y="488092"/>
            <a:ext cx="29275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Reflectivity time difference</a:t>
            </a:r>
          </a:p>
        </p:txBody>
      </p:sp>
    </p:spTree>
    <p:extLst>
      <p:ext uri="{BB962C8B-B14F-4D97-AF65-F5344CB8AC3E}">
        <p14:creationId xmlns:p14="http://schemas.microsoft.com/office/powerpoint/2010/main" val="416869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9FEC2-69A9-233D-4806-FFA33C16B900}"/>
              </a:ext>
            </a:extLst>
          </p:cNvPr>
          <p:cNvSpPr txBox="1"/>
          <p:nvPr/>
        </p:nvSpPr>
        <p:spPr>
          <a:xfrm>
            <a:off x="2028510" y="80654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Summary</a:t>
            </a:r>
            <a:endParaRPr lang="en-US" sz="24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4DAE4-E897-FA36-35B4-2DF7E718F5BB}"/>
              </a:ext>
            </a:extLst>
          </p:cNvPr>
          <p:cNvSpPr txBox="1"/>
          <p:nvPr/>
        </p:nvSpPr>
        <p:spPr>
          <a:xfrm>
            <a:off x="2027830" y="1677306"/>
            <a:ext cx="827772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Composite reflectivity in the mixed-phase layer spatially correlated with flash extent density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Time difference of flash extent density shows well-defined dipole pattern of increase to the east/southeast prior to MV formation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General decrease in flash extent density after tornado initiation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Direction of gradient of FED showed convergence towards the MV location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Time difference of gradient of FED showed similar patterns to FED, but noisier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Average flash area showed no clear spatial pattern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More cases/IOPs will be explored</a:t>
            </a:r>
            <a:endParaRPr lang="en-US" sz="2000" dirty="0">
              <a:ea typeface="Calibri" panose="020F0502020204030204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A7BA4-AC7C-DAE0-F1B3-D48472193D80}"/>
              </a:ext>
            </a:extLst>
          </p:cNvPr>
          <p:cNvSpPr txBox="1"/>
          <p:nvPr/>
        </p:nvSpPr>
        <p:spPr>
          <a:xfrm>
            <a:off x="4557463" y="5699291"/>
            <a:ext cx="32172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Contact: bruno.medina@ttu.edu</a:t>
            </a:r>
          </a:p>
        </p:txBody>
      </p:sp>
    </p:spTree>
    <p:extLst>
      <p:ext uri="{BB962C8B-B14F-4D97-AF65-F5344CB8AC3E}">
        <p14:creationId xmlns:p14="http://schemas.microsoft.com/office/powerpoint/2010/main" val="58326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E2AF4-38DE-06F4-6843-1D4FCFAF5944}"/>
              </a:ext>
            </a:extLst>
          </p:cNvPr>
          <p:cNvSpPr txBox="1"/>
          <p:nvPr/>
        </p:nvSpPr>
        <p:spPr>
          <a:xfrm>
            <a:off x="1701189" y="3900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Average Flash Area</a:t>
            </a:r>
          </a:p>
        </p:txBody>
      </p:sp>
      <p:pic>
        <p:nvPicPr>
          <p:cNvPr id="3" name="Picture 2" descr="A green and blue map&#10;&#10;Description automatically generated">
            <a:extLst>
              <a:ext uri="{FF2B5EF4-FFF2-40B4-BE49-F238E27FC236}">
                <a16:creationId xmlns:a16="http://schemas.microsoft.com/office/drawing/2014/main" id="{382DCBDD-10B8-8BE0-8E96-D8F9BCA90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65" y="1064467"/>
            <a:ext cx="3178710" cy="2634026"/>
          </a:xfrm>
          <a:prstGeom prst="rect">
            <a:avLst/>
          </a:prstGeom>
        </p:spPr>
      </p:pic>
      <p:pic>
        <p:nvPicPr>
          <p:cNvPr id="4" name="Picture 3" descr="A green and blue cloud&#10;&#10;Description automatically generated">
            <a:extLst>
              <a:ext uri="{FF2B5EF4-FFF2-40B4-BE49-F238E27FC236}">
                <a16:creationId xmlns:a16="http://schemas.microsoft.com/office/drawing/2014/main" id="{1BF51F7B-D38E-B3AF-C56C-F92112CF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80" y="1100296"/>
            <a:ext cx="3142774" cy="2598195"/>
          </a:xfrm>
          <a:prstGeom prst="rect">
            <a:avLst/>
          </a:prstGeom>
        </p:spPr>
      </p:pic>
      <p:pic>
        <p:nvPicPr>
          <p:cNvPr id="5" name="Picture 4" descr="A green and blue flash area&#10;&#10;Description automatically generated">
            <a:extLst>
              <a:ext uri="{FF2B5EF4-FFF2-40B4-BE49-F238E27FC236}">
                <a16:creationId xmlns:a16="http://schemas.microsoft.com/office/drawing/2014/main" id="{7599E437-0D85-0C9A-FD4F-FB1D1E19A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431" y="1120607"/>
            <a:ext cx="3107676" cy="2579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E6A0C-69AB-FD85-8416-FA6302AF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89" y="3736153"/>
            <a:ext cx="3180479" cy="2633712"/>
          </a:xfrm>
          <a:prstGeom prst="rect">
            <a:avLst/>
          </a:prstGeom>
        </p:spPr>
      </p:pic>
      <p:pic>
        <p:nvPicPr>
          <p:cNvPr id="7" name="Picture 6" descr="A green and blue map&#10;&#10;Description automatically generated">
            <a:extLst>
              <a:ext uri="{FF2B5EF4-FFF2-40B4-BE49-F238E27FC236}">
                <a16:creationId xmlns:a16="http://schemas.microsoft.com/office/drawing/2014/main" id="{62895677-E7AB-95AC-6D4E-C0B316910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438" y="3772921"/>
            <a:ext cx="3084760" cy="2551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6C53CD-BB35-E6D6-A28C-366474B10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8541" y="3792294"/>
            <a:ext cx="3138610" cy="25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6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EA7E9-D145-AEB7-FE75-E756E8A01B10}"/>
              </a:ext>
            </a:extLst>
          </p:cNvPr>
          <p:cNvSpPr txBox="1"/>
          <p:nvPr/>
        </p:nvSpPr>
        <p:spPr>
          <a:xfrm>
            <a:off x="1111878" y="4864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Difference AFA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7C5E8-F32C-731A-E910-0A0C45A13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0" y="1292567"/>
            <a:ext cx="3635645" cy="2442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947C9-C1B3-5863-940E-CB912E00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600" y="1294338"/>
            <a:ext cx="3638456" cy="2413135"/>
          </a:xfrm>
          <a:prstGeom prst="rect">
            <a:avLst/>
          </a:prstGeom>
        </p:spPr>
      </p:pic>
      <p:pic>
        <p:nvPicPr>
          <p:cNvPr id="11" name="Picture 10" descr="A screen shot of a map&#10;&#10;Description automatically generated">
            <a:extLst>
              <a:ext uri="{FF2B5EF4-FFF2-40B4-BE49-F238E27FC236}">
                <a16:creationId xmlns:a16="http://schemas.microsoft.com/office/drawing/2014/main" id="{1CC192DA-DC38-B57C-0A2E-939090E1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662" y="1311628"/>
            <a:ext cx="3607730" cy="2407301"/>
          </a:xfrm>
          <a:prstGeom prst="rect">
            <a:avLst/>
          </a:prstGeom>
        </p:spPr>
      </p:pic>
      <p:pic>
        <p:nvPicPr>
          <p:cNvPr id="12" name="Picture 11" descr="A map of different colors&#10;&#10;Description automatically generated">
            <a:extLst>
              <a:ext uri="{FF2B5EF4-FFF2-40B4-BE49-F238E27FC236}">
                <a16:creationId xmlns:a16="http://schemas.microsoft.com/office/drawing/2014/main" id="{9D1D32C6-1DA4-B15C-4FB5-238257CDB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97" y="3881554"/>
            <a:ext cx="3553570" cy="2373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377B2-82AD-6C35-2392-36EFD942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600" y="3882700"/>
            <a:ext cx="3639602" cy="2428758"/>
          </a:xfrm>
          <a:prstGeom prst="rect">
            <a:avLst/>
          </a:prstGeom>
        </p:spPr>
      </p:pic>
      <p:pic>
        <p:nvPicPr>
          <p:cNvPr id="14" name="Picture 13" descr="A screenshot of a map&#10;&#10;Description automatically generated">
            <a:extLst>
              <a:ext uri="{FF2B5EF4-FFF2-40B4-BE49-F238E27FC236}">
                <a16:creationId xmlns:a16="http://schemas.microsoft.com/office/drawing/2014/main" id="{8D029B1A-5A0B-816B-75E4-6EF2B5E7C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41" y="3899365"/>
            <a:ext cx="3549506" cy="24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6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flash area&#10;&#10;Description automatically generated">
            <a:extLst>
              <a:ext uri="{FF2B5EF4-FFF2-40B4-BE49-F238E27FC236}">
                <a16:creationId xmlns:a16="http://schemas.microsoft.com/office/drawing/2014/main" id="{C30B8818-8C2B-FB5A-476C-052D9B2D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2" y="1420661"/>
            <a:ext cx="3713317" cy="2558193"/>
          </a:xfrm>
          <a:prstGeom prst="rect">
            <a:avLst/>
          </a:prstGeom>
        </p:spPr>
      </p:pic>
      <p:pic>
        <p:nvPicPr>
          <p:cNvPr id="3" name="Picture 2" descr="A map of different colored lines&#10;&#10;Description automatically generated">
            <a:extLst>
              <a:ext uri="{FF2B5EF4-FFF2-40B4-BE49-F238E27FC236}">
                <a16:creationId xmlns:a16="http://schemas.microsoft.com/office/drawing/2014/main" id="{9DE0CEE5-E06B-0D11-907E-0ECC569C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84" y="1442983"/>
            <a:ext cx="3658011" cy="2511917"/>
          </a:xfrm>
          <a:prstGeom prst="rect">
            <a:avLst/>
          </a:prstGeom>
        </p:spPr>
      </p:pic>
      <p:pic>
        <p:nvPicPr>
          <p:cNvPr id="4" name="Picture 3" descr="A map of a flash area&#10;&#10;Description automatically generated">
            <a:extLst>
              <a:ext uri="{FF2B5EF4-FFF2-40B4-BE49-F238E27FC236}">
                <a16:creationId xmlns:a16="http://schemas.microsoft.com/office/drawing/2014/main" id="{843552BB-F971-988F-DEC1-80FF820EF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401" y="1477096"/>
            <a:ext cx="3566962" cy="2474419"/>
          </a:xfrm>
          <a:prstGeom prst="rect">
            <a:avLst/>
          </a:prstGeom>
        </p:spPr>
      </p:pic>
      <p:pic>
        <p:nvPicPr>
          <p:cNvPr id="5" name="Picture 4" descr="A map of a flash area&#10;&#10;Description automatically generated">
            <a:extLst>
              <a:ext uri="{FF2B5EF4-FFF2-40B4-BE49-F238E27FC236}">
                <a16:creationId xmlns:a16="http://schemas.microsoft.com/office/drawing/2014/main" id="{002215EC-597C-B86C-8FA0-860309401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21" y="3977799"/>
            <a:ext cx="3660895" cy="2525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6B76B-1239-B64D-211F-6A4C3DEB5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32" y="3958235"/>
            <a:ext cx="3616398" cy="251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5D0E8-5D76-A8AC-AD70-B14C9C18F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417" y="3959364"/>
            <a:ext cx="3523718" cy="2451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B84FA-5AAE-6664-1E68-E6D092BC96BF}"/>
              </a:ext>
            </a:extLst>
          </p:cNvPr>
          <p:cNvSpPr txBox="1"/>
          <p:nvPr/>
        </p:nvSpPr>
        <p:spPr>
          <a:xfrm>
            <a:off x="1068862" y="578603"/>
            <a:ext cx="3668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Gradient of Average Flash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8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map&#10;&#10;Description automatically generated">
            <a:extLst>
              <a:ext uri="{FF2B5EF4-FFF2-40B4-BE49-F238E27FC236}">
                <a16:creationId xmlns:a16="http://schemas.microsoft.com/office/drawing/2014/main" id="{2364E5E2-46FE-C73A-2D88-7363F106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82" y="1261639"/>
            <a:ext cx="3668547" cy="2493983"/>
          </a:xfrm>
          <a:prstGeom prst="rect">
            <a:avLst/>
          </a:prstGeom>
        </p:spPr>
      </p:pic>
      <p:pic>
        <p:nvPicPr>
          <p:cNvPr id="3" name="Picture 2" descr="A screen shot of a map&#10;&#10;Description automatically generated">
            <a:extLst>
              <a:ext uri="{FF2B5EF4-FFF2-40B4-BE49-F238E27FC236}">
                <a16:creationId xmlns:a16="http://schemas.microsoft.com/office/drawing/2014/main" id="{81A8A087-D573-918B-54C7-E8D286A5F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66" y="1259005"/>
            <a:ext cx="3627160" cy="2450967"/>
          </a:xfrm>
          <a:prstGeom prst="rect">
            <a:avLst/>
          </a:prstGeom>
        </p:spPr>
      </p:pic>
      <p:pic>
        <p:nvPicPr>
          <p:cNvPr id="4" name="Picture 3" descr="A screen shot of a map&#10;&#10;Description automatically generated">
            <a:extLst>
              <a:ext uri="{FF2B5EF4-FFF2-40B4-BE49-F238E27FC236}">
                <a16:creationId xmlns:a16="http://schemas.microsoft.com/office/drawing/2014/main" id="{E089E02D-9DD1-7766-C78E-99C68562F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145" y="1256497"/>
            <a:ext cx="3627788" cy="2450841"/>
          </a:xfrm>
          <a:prstGeom prst="rect">
            <a:avLst/>
          </a:prstGeom>
        </p:spPr>
      </p:pic>
      <p:pic>
        <p:nvPicPr>
          <p:cNvPr id="5" name="Picture 4" descr="A screen shot of a map&#10;&#10;Description automatically generated">
            <a:extLst>
              <a:ext uri="{FF2B5EF4-FFF2-40B4-BE49-F238E27FC236}">
                <a16:creationId xmlns:a16="http://schemas.microsoft.com/office/drawing/2014/main" id="{53C39700-0F7F-E1D6-D876-D72244874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75" y="3814765"/>
            <a:ext cx="3574613" cy="2444194"/>
          </a:xfrm>
          <a:prstGeom prst="rect">
            <a:avLst/>
          </a:prstGeom>
        </p:spPr>
      </p:pic>
      <p:pic>
        <p:nvPicPr>
          <p:cNvPr id="6" name="Picture 5" descr="A screen shot of a map&#10;&#10;Description automatically generated">
            <a:extLst>
              <a:ext uri="{FF2B5EF4-FFF2-40B4-BE49-F238E27FC236}">
                <a16:creationId xmlns:a16="http://schemas.microsoft.com/office/drawing/2014/main" id="{99506650-6A92-17DA-0EAA-2BAB66E7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06" y="3798211"/>
            <a:ext cx="3594805" cy="2444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5F1DE-D962-F495-4E8E-3BE5ABAD5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277" y="3773630"/>
            <a:ext cx="3648901" cy="250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52C6A3-7107-118D-47A3-FF055CF70D81}"/>
              </a:ext>
            </a:extLst>
          </p:cNvPr>
          <p:cNvSpPr txBox="1"/>
          <p:nvPr/>
        </p:nvSpPr>
        <p:spPr>
          <a:xfrm>
            <a:off x="952104" y="504862"/>
            <a:ext cx="3668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Gradient of AFA time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9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3C4C58B-0C47-0A37-A498-6AAD7D901726}"/>
              </a:ext>
            </a:extLst>
          </p:cNvPr>
          <p:cNvSpPr txBox="1"/>
          <p:nvPr/>
        </p:nvSpPr>
        <p:spPr>
          <a:xfrm>
            <a:off x="1205896" y="847874"/>
            <a:ext cx="37878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Introduction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7ABAD8-B9A7-9C61-633E-FAFAB569E4BE}"/>
              </a:ext>
            </a:extLst>
          </p:cNvPr>
          <p:cNvSpPr txBox="1"/>
          <p:nvPr/>
        </p:nvSpPr>
        <p:spPr>
          <a:xfrm>
            <a:off x="1205896" y="1716886"/>
            <a:ext cx="5502689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Lightning occurs as a manifestation of mixed-phase thermodynamics, kinematics, microphysics, and noninductive charging.</a:t>
            </a:r>
            <a:endParaRPr lang="en-US" dirty="0"/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This study will investigate lightning flash rates and sizes and its spatial gradients as an indicator of the potential for </a:t>
            </a:r>
            <a:r>
              <a:rPr lang="en-US" sz="2000" dirty="0" err="1">
                <a:ea typeface="Calibri"/>
                <a:cs typeface="Calibri"/>
              </a:rPr>
              <a:t>mesovortices</a:t>
            </a:r>
            <a:r>
              <a:rPr lang="en-US" sz="2000" dirty="0">
                <a:ea typeface="Calibri"/>
                <a:cs typeface="Calibri"/>
              </a:rPr>
              <a:t> and tornadoes.</a:t>
            </a:r>
          </a:p>
          <a:p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The high temporal resolution of lightning mapping array data can provide finer details that may be missed by the mixed-phase sampling from radars.</a:t>
            </a:r>
          </a:p>
          <a:p>
            <a:endParaRPr lang="en-US" sz="20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close-up of a data&#10;&#10;Description automatically generated">
            <a:extLst>
              <a:ext uri="{FF2B5EF4-FFF2-40B4-BE49-F238E27FC236}">
                <a16:creationId xmlns:a16="http://schemas.microsoft.com/office/drawing/2014/main" id="{4ECDF7D0-3D87-8911-33A0-BCFF8C12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16" y="3439760"/>
            <a:ext cx="4003938" cy="3220815"/>
          </a:xfrm>
          <a:prstGeom prst="rect">
            <a:avLst/>
          </a:prstGeom>
        </p:spPr>
      </p:pic>
      <p:pic>
        <p:nvPicPr>
          <p:cNvPr id="7" name="Picture 6" descr="A blue and white image of a cloud&#10;&#10;Description automatically generated">
            <a:extLst>
              <a:ext uri="{FF2B5EF4-FFF2-40B4-BE49-F238E27FC236}">
                <a16:creationId xmlns:a16="http://schemas.microsoft.com/office/drawing/2014/main" id="{0B7BB209-719E-0AF3-D44A-E6743DED7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956" y="430513"/>
            <a:ext cx="3739116" cy="2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5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earth&#10;&#10;Description automatically generated">
            <a:extLst>
              <a:ext uri="{FF2B5EF4-FFF2-40B4-BE49-F238E27FC236}">
                <a16:creationId xmlns:a16="http://schemas.microsoft.com/office/drawing/2014/main" id="{60EC8F89-F475-2561-83C9-AE357EA7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1" y="1222678"/>
            <a:ext cx="3428672" cy="2666625"/>
          </a:xfrm>
          <a:prstGeom prst="rect">
            <a:avLst/>
          </a:prstGeom>
        </p:spPr>
      </p:pic>
      <p:pic>
        <p:nvPicPr>
          <p:cNvPr id="4" name="Picture 3" descr="A map of a planet&#10;&#10;Description automatically generated">
            <a:extLst>
              <a:ext uri="{FF2B5EF4-FFF2-40B4-BE49-F238E27FC236}">
                <a16:creationId xmlns:a16="http://schemas.microsoft.com/office/drawing/2014/main" id="{C04E8B89-540A-EEF6-A0C5-FF085B1E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92" y="1250382"/>
            <a:ext cx="3429089" cy="266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562EB-4CA5-7BBB-E8FA-F1CF9AD4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57" y="3952068"/>
            <a:ext cx="3625422" cy="2836190"/>
          </a:xfrm>
          <a:prstGeom prst="rect">
            <a:avLst/>
          </a:prstGeom>
        </p:spPr>
      </p:pic>
      <p:pic>
        <p:nvPicPr>
          <p:cNvPr id="6" name="Picture 5" descr="A map of the earth&#10;&#10;Description automatically generated">
            <a:extLst>
              <a:ext uri="{FF2B5EF4-FFF2-40B4-BE49-F238E27FC236}">
                <a16:creationId xmlns:a16="http://schemas.microsoft.com/office/drawing/2014/main" id="{25E1C726-8DEC-7F95-25A7-908FF40CA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501" y="1221096"/>
            <a:ext cx="4936319" cy="3852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609C2B-216C-8DAA-9134-5F025D4BFFEF}"/>
              </a:ext>
            </a:extLst>
          </p:cNvPr>
          <p:cNvSpPr txBox="1"/>
          <p:nvPr/>
        </p:nvSpPr>
        <p:spPr>
          <a:xfrm>
            <a:off x="533566" y="746668"/>
            <a:ext cx="5087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Three mobile radars used: COW, DOW7, and NOXP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C6519-5208-FDC2-191C-DFB05A87202E}"/>
              </a:ext>
            </a:extLst>
          </p:cNvPr>
          <p:cNvSpPr txBox="1"/>
          <p:nvPr/>
        </p:nvSpPr>
        <p:spPr>
          <a:xfrm>
            <a:off x="7626472" y="34612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Gridding reflectivity using all 3 mobile radars: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61598-D893-6CDE-5077-6C1472146DDF}"/>
              </a:ext>
            </a:extLst>
          </p:cNvPr>
          <p:cNvSpPr txBox="1"/>
          <p:nvPr/>
        </p:nvSpPr>
        <p:spPr>
          <a:xfrm>
            <a:off x="530089" y="30059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Methods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11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sea&#10;&#10;Description automatically generated">
            <a:extLst>
              <a:ext uri="{FF2B5EF4-FFF2-40B4-BE49-F238E27FC236}">
                <a16:creationId xmlns:a16="http://schemas.microsoft.com/office/drawing/2014/main" id="{781CFBF9-B598-FC24-94E5-86635013C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28" y="248597"/>
            <a:ext cx="4136888" cy="3136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AA8F9-0C77-C745-F55C-7115C258B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304" y="162820"/>
            <a:ext cx="4084488" cy="3214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371301-3CC7-5C90-6BEB-703D98B8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63" y="3379818"/>
            <a:ext cx="4140941" cy="3268851"/>
          </a:xfrm>
          <a:prstGeom prst="rect">
            <a:avLst/>
          </a:prstGeom>
        </p:spPr>
      </p:pic>
      <p:pic>
        <p:nvPicPr>
          <p:cNvPr id="6" name="Picture 5" descr="A close-up of a data&#10;&#10;Description automatically generated">
            <a:extLst>
              <a:ext uri="{FF2B5EF4-FFF2-40B4-BE49-F238E27FC236}">
                <a16:creationId xmlns:a16="http://schemas.microsoft.com/office/drawing/2014/main" id="{8019B4CE-E4A4-B4B3-FCB5-8D16122A1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026" y="3483139"/>
            <a:ext cx="3870254" cy="3113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99B3F-1AB3-F582-67D7-2EF09AEA1297}"/>
              </a:ext>
            </a:extLst>
          </p:cNvPr>
          <p:cNvSpPr txBox="1"/>
          <p:nvPr/>
        </p:nvSpPr>
        <p:spPr>
          <a:xfrm>
            <a:off x="920858" y="7206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Methods</a:t>
            </a:r>
            <a:endParaRPr lang="en-US" sz="20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FC912-D885-BBA1-0221-FC13D08578B2}"/>
              </a:ext>
            </a:extLst>
          </p:cNvPr>
          <p:cNvSpPr txBox="1"/>
          <p:nvPr/>
        </p:nvSpPr>
        <p:spPr>
          <a:xfrm>
            <a:off x="920857" y="1485504"/>
            <a:ext cx="23287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Composite reflectivity for the mixed-phase layer</a:t>
            </a:r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9691F-58E4-42F0-F2E0-7039AFB86D9A}"/>
              </a:ext>
            </a:extLst>
          </p:cNvPr>
          <p:cNvSpPr txBox="1"/>
          <p:nvPr/>
        </p:nvSpPr>
        <p:spPr>
          <a:xfrm>
            <a:off x="902660" y="2411278"/>
            <a:ext cx="23287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Correlates with flash extent density</a:t>
            </a:r>
            <a:endParaRPr lang="en-US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0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72CFC-4F47-BDDE-1AB8-A4F16D4BB20D}"/>
              </a:ext>
            </a:extLst>
          </p:cNvPr>
          <p:cNvSpPr txBox="1"/>
          <p:nvPr/>
        </p:nvSpPr>
        <p:spPr>
          <a:xfrm>
            <a:off x="548241" y="688836"/>
            <a:ext cx="12325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Methods</a:t>
            </a:r>
            <a:endParaRPr lang="en-US" sz="20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19527-E2B4-B4B7-AE01-05F8563EC884}"/>
              </a:ext>
            </a:extLst>
          </p:cNvPr>
          <p:cNvSpPr txBox="1"/>
          <p:nvPr/>
        </p:nvSpPr>
        <p:spPr>
          <a:xfrm>
            <a:off x="548241" y="1423192"/>
            <a:ext cx="262288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LMA level 3 products: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Gridded fields: flash extent density, average flash area, average flash energy, ...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Fields smoothed spatially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C1E02-ECB5-87C2-81C9-81BBC565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22" y="423915"/>
            <a:ext cx="3076919" cy="251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49692-41D7-8105-BC71-7948C4AC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51" y="423915"/>
            <a:ext cx="3036433" cy="2513309"/>
          </a:xfrm>
          <a:prstGeom prst="rect">
            <a:avLst/>
          </a:prstGeom>
        </p:spPr>
      </p:pic>
      <p:pic>
        <p:nvPicPr>
          <p:cNvPr id="7" name="Picture 6" descr="A graph with blue dots&#10;&#10;Description automatically generated">
            <a:extLst>
              <a:ext uri="{FF2B5EF4-FFF2-40B4-BE49-F238E27FC236}">
                <a16:creationId xmlns:a16="http://schemas.microsoft.com/office/drawing/2014/main" id="{E72547BD-3B24-FD13-E668-8376CEE07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746" y="3376887"/>
            <a:ext cx="3177299" cy="2597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DEC63-77A2-F41B-B96B-B663A38BE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161" y="3373658"/>
            <a:ext cx="3077822" cy="2602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0F5DE-051D-4420-2C15-2A670A6C5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816" y="3376886"/>
            <a:ext cx="3086745" cy="2596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89187-880F-5921-4C27-B1CD8E5DF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648" y="601838"/>
            <a:ext cx="2922404" cy="2005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38BDDA-F400-41CE-FD5C-2FBC8C59BBC9}"/>
              </a:ext>
            </a:extLst>
          </p:cNvPr>
          <p:cNvSpPr txBox="1"/>
          <p:nvPr/>
        </p:nvSpPr>
        <p:spPr>
          <a:xfrm>
            <a:off x="550460" y="3621206"/>
            <a:ext cx="22029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Spatial gradients of level 3 fields</a:t>
            </a:r>
          </a:p>
        </p:txBody>
      </p:sp>
    </p:spTree>
    <p:extLst>
      <p:ext uri="{BB962C8B-B14F-4D97-AF65-F5344CB8AC3E}">
        <p14:creationId xmlns:p14="http://schemas.microsoft.com/office/powerpoint/2010/main" val="23443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yellow map&#10;&#10;Description automatically generated">
            <a:extLst>
              <a:ext uri="{FF2B5EF4-FFF2-40B4-BE49-F238E27FC236}">
                <a16:creationId xmlns:a16="http://schemas.microsoft.com/office/drawing/2014/main" id="{5A3F91E9-E1A3-F9B5-EEFF-57A7AB83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40" y="3883659"/>
            <a:ext cx="3636004" cy="2734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DCD86-5026-33D4-3026-A88744A4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52" y="3884284"/>
            <a:ext cx="3706857" cy="2794047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6617CA63-029E-98A6-952B-55B73715A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585" y="3885533"/>
            <a:ext cx="3676156" cy="2789401"/>
          </a:xfrm>
          <a:prstGeom prst="rect">
            <a:avLst/>
          </a:prstGeom>
        </p:spPr>
      </p:pic>
      <p:pic>
        <p:nvPicPr>
          <p:cNvPr id="5" name="Picture 4" descr="A map of a sea&#10;&#10;Description automatically generated">
            <a:extLst>
              <a:ext uri="{FF2B5EF4-FFF2-40B4-BE49-F238E27FC236}">
                <a16:creationId xmlns:a16="http://schemas.microsoft.com/office/drawing/2014/main" id="{D70F8593-D77C-F5B8-CABF-34C945AD4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06" y="1093039"/>
            <a:ext cx="3693084" cy="2770663"/>
          </a:xfrm>
          <a:prstGeom prst="rect">
            <a:avLst/>
          </a:prstGeom>
        </p:spPr>
      </p:pic>
      <p:pic>
        <p:nvPicPr>
          <p:cNvPr id="6" name="Picture 5" descr="A blue and white map&#10;&#10;Description automatically generated">
            <a:extLst>
              <a:ext uri="{FF2B5EF4-FFF2-40B4-BE49-F238E27FC236}">
                <a16:creationId xmlns:a16="http://schemas.microsoft.com/office/drawing/2014/main" id="{866DFDB1-94CC-2A5A-DC6F-F950B280D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238" y="1096359"/>
            <a:ext cx="3735159" cy="2791196"/>
          </a:xfrm>
          <a:prstGeom prst="rect">
            <a:avLst/>
          </a:prstGeom>
        </p:spPr>
      </p:pic>
      <p:pic>
        <p:nvPicPr>
          <p:cNvPr id="7" name="Picture 6" descr="A blue and white image of a cloud&#10;&#10;Description automatically generated">
            <a:extLst>
              <a:ext uri="{FF2B5EF4-FFF2-40B4-BE49-F238E27FC236}">
                <a16:creationId xmlns:a16="http://schemas.microsoft.com/office/drawing/2014/main" id="{BA57A7AD-8285-21E7-2EC3-6E0741AC8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624" y="1095525"/>
            <a:ext cx="3739116" cy="2792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7621E-B6B7-F8BB-DB93-A1F558223630}"/>
              </a:ext>
            </a:extLst>
          </p:cNvPr>
          <p:cNvSpPr txBox="1"/>
          <p:nvPr/>
        </p:nvSpPr>
        <p:spPr>
          <a:xfrm>
            <a:off x="875663" y="298546"/>
            <a:ext cx="67730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IOP2: Radial velocity and reflectivity in the low-levels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Prairie Point tornado: 0106-0120 UTC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09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person with yellow and green colors&#10;&#10;Description automatically generated">
            <a:extLst>
              <a:ext uri="{FF2B5EF4-FFF2-40B4-BE49-F238E27FC236}">
                <a16:creationId xmlns:a16="http://schemas.microsoft.com/office/drawing/2014/main" id="{C0A8B9B8-DE40-BAB8-9B9B-1DA80A01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18" y="1830567"/>
            <a:ext cx="5278574" cy="4114800"/>
          </a:xfrm>
          <a:prstGeom prst="rect">
            <a:avLst/>
          </a:prstGeom>
        </p:spPr>
      </p:pic>
      <p:pic>
        <p:nvPicPr>
          <p:cNvPr id="3" name="Picture 2" descr="A map of a weather forecast&#10;&#10;Description automatically generated">
            <a:extLst>
              <a:ext uri="{FF2B5EF4-FFF2-40B4-BE49-F238E27FC236}">
                <a16:creationId xmlns:a16="http://schemas.microsoft.com/office/drawing/2014/main" id="{79A9E668-C2A8-8162-7D1C-859726FC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28" y="1872542"/>
            <a:ext cx="5278574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53F19A-FEF0-C9C9-7F33-40578428DCE0}"/>
              </a:ext>
            </a:extLst>
          </p:cNvPr>
          <p:cNvSpPr txBox="1"/>
          <p:nvPr/>
        </p:nvSpPr>
        <p:spPr>
          <a:xfrm>
            <a:off x="1550192" y="688950"/>
            <a:ext cx="61826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Mixed-phase layer cell was tracked for calculation of spatiotemporal variations</a:t>
            </a:r>
            <a:r>
              <a:rPr lang="en-US" dirty="0"/>
              <a:t> (advection correction):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Mesovortex</a:t>
            </a:r>
            <a:r>
              <a:rPr lang="en-US" dirty="0"/>
              <a:t> location used as the center of a 40x40 km area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353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8BC11-4028-1D81-4ACC-9165DFFD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20" y="1005307"/>
            <a:ext cx="3341682" cy="2739326"/>
          </a:xfrm>
          <a:prstGeom prst="rect">
            <a:avLst/>
          </a:prstGeom>
        </p:spPr>
      </p:pic>
      <p:pic>
        <p:nvPicPr>
          <p:cNvPr id="3" name="Picture 2" descr="A green and blue gradients&#10;&#10;Description automatically generated">
            <a:extLst>
              <a:ext uri="{FF2B5EF4-FFF2-40B4-BE49-F238E27FC236}">
                <a16:creationId xmlns:a16="http://schemas.microsoft.com/office/drawing/2014/main" id="{4C15A680-78D7-3F1C-22AA-AB069115D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00" y="1035615"/>
            <a:ext cx="3300645" cy="2705684"/>
          </a:xfrm>
          <a:prstGeom prst="rect">
            <a:avLst/>
          </a:prstGeom>
        </p:spPr>
      </p:pic>
      <p:pic>
        <p:nvPicPr>
          <p:cNvPr id="4" name="Picture 3" descr="A green and blue gradient&#10;&#10;Description automatically generated">
            <a:extLst>
              <a:ext uri="{FF2B5EF4-FFF2-40B4-BE49-F238E27FC236}">
                <a16:creationId xmlns:a16="http://schemas.microsoft.com/office/drawing/2014/main" id="{04BC41FC-A976-F263-137B-F2256632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277" y="1033429"/>
            <a:ext cx="3325851" cy="2703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16FD3-0CE5-1914-7810-E4DA9D5B8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884" y="3800000"/>
            <a:ext cx="3399801" cy="2778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49EF1-160F-82FC-886D-17812516C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744" y="3800208"/>
            <a:ext cx="3346370" cy="2736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636B6B-E6B2-D25F-136F-DAC2FC68A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337" y="3799793"/>
            <a:ext cx="3257733" cy="266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09265-EE26-11EB-9C6E-6BD3B97DD8D0}"/>
              </a:ext>
            </a:extLst>
          </p:cNvPr>
          <p:cNvSpPr txBox="1"/>
          <p:nvPr/>
        </p:nvSpPr>
        <p:spPr>
          <a:xfrm>
            <a:off x="1605366" y="410705"/>
            <a:ext cx="36218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MV-related Flash Extent Density</a:t>
            </a:r>
          </a:p>
        </p:txBody>
      </p:sp>
    </p:spTree>
    <p:extLst>
      <p:ext uri="{BB962C8B-B14F-4D97-AF65-F5344CB8AC3E}">
        <p14:creationId xmlns:p14="http://schemas.microsoft.com/office/powerpoint/2010/main" val="378777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D010F-9BFA-61CC-A34C-2BB52087A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8" y="1236115"/>
            <a:ext cx="3635226" cy="247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B18F2E-6F8D-468B-D1C3-CEC3C9341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03" y="1239031"/>
            <a:ext cx="3637828" cy="2470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FA6172-3ACE-6DB6-3943-646A4084C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285" y="1236844"/>
            <a:ext cx="3690116" cy="2503832"/>
          </a:xfrm>
          <a:prstGeom prst="rect">
            <a:avLst/>
          </a:prstGeom>
        </p:spPr>
      </p:pic>
      <p:pic>
        <p:nvPicPr>
          <p:cNvPr id="5" name="Picture 4" descr="A white grid with red and blue spots&#10;&#10;Description automatically generated">
            <a:extLst>
              <a:ext uri="{FF2B5EF4-FFF2-40B4-BE49-F238E27FC236}">
                <a16:creationId xmlns:a16="http://schemas.microsoft.com/office/drawing/2014/main" id="{AE217989-FB70-4C99-BEA4-4263CA71E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9" y="3768858"/>
            <a:ext cx="3637828" cy="2439671"/>
          </a:xfrm>
          <a:prstGeom prst="rect">
            <a:avLst/>
          </a:prstGeom>
        </p:spPr>
      </p:pic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749E0C0D-5AB6-C406-F944-9C1B9BCA0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623" y="3769380"/>
            <a:ext cx="3643662" cy="2470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557C5-7445-17B9-BF5B-D8AC5841D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711" y="3767713"/>
            <a:ext cx="3595340" cy="2466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4B05E-EEC1-E12E-75B8-B9F3197B3261}"/>
              </a:ext>
            </a:extLst>
          </p:cNvPr>
          <p:cNvSpPr txBox="1"/>
          <p:nvPr/>
        </p:nvSpPr>
        <p:spPr>
          <a:xfrm>
            <a:off x="1089889" y="489556"/>
            <a:ext cx="4609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Flash Extent Density: time difference</a:t>
            </a:r>
          </a:p>
        </p:txBody>
      </p:sp>
    </p:spTree>
    <p:extLst>
      <p:ext uri="{BB962C8B-B14F-4D97-AF65-F5344CB8AC3E}">
        <p14:creationId xmlns:p14="http://schemas.microsoft.com/office/powerpoint/2010/main" val="1895485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9100</TotalTime>
  <Words>54</Words>
  <Application>Microsoft Office PowerPoint</Application>
  <PresentationFormat>Widescreen</PresentationFormat>
  <Paragraphs>49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Hubbert</dc:creator>
  <cp:lastModifiedBy>Microsoft Office User</cp:lastModifiedBy>
  <cp:revision>672</cp:revision>
  <dcterms:created xsi:type="dcterms:W3CDTF">2023-04-19T15:17:41Z</dcterms:created>
  <dcterms:modified xsi:type="dcterms:W3CDTF">2023-11-15T15:34:52Z</dcterms:modified>
</cp:coreProperties>
</file>