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0" r:id="rId1"/>
  </p:sldMasterIdLst>
  <p:notesMasterIdLst>
    <p:notesMasterId r:id="rId13"/>
  </p:notesMasterIdLst>
  <p:sldIdLst>
    <p:sldId id="258" r:id="rId2"/>
    <p:sldId id="259" r:id="rId3"/>
    <p:sldId id="260" r:id="rId4"/>
    <p:sldId id="264" r:id="rId5"/>
    <p:sldId id="261" r:id="rId6"/>
    <p:sldId id="266" r:id="rId7"/>
    <p:sldId id="263" r:id="rId8"/>
    <p:sldId id="267" r:id="rId9"/>
    <p:sldId id="262" r:id="rId10"/>
    <p:sldId id="26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463D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/>
    <p:restoredTop sz="94359"/>
  </p:normalViewPr>
  <p:slideViewPr>
    <p:cSldViewPr snapToGrid="0">
      <p:cViewPr>
        <p:scale>
          <a:sx n="140" d="100"/>
          <a:sy n="140" d="100"/>
        </p:scale>
        <p:origin x="6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58898-1B2E-FD44-AF06-20E1F46BEBB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26DF5-3B11-3F47-9158-8ACB39168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09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26DF5-3B11-3F47-9158-8ACB39168D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0B82-84A1-5084-1D3F-1F30FB98B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9F2DE-500A-3AC7-3A60-4BC707749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DD18-8701-17B5-FB09-2AADD984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C8309-4BF8-F7F8-C102-46E1FF2B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5DD39-32B8-DAB0-C2CD-8FC6DB58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2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54C7-1841-3549-13B0-9B56878B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6A285-FCDD-FF07-6EBE-AFA5841AC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727DA-BC5C-4A42-CA1A-9F7C82DD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BB0C-197B-71B6-E5BE-551FFEA7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7AC18-F0B8-E7BF-AC0E-410857F7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5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8C524-34D2-622D-F24D-04FFC48A8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51D6A-AD62-980B-4E0D-01A860CDD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98D41-7A55-DA85-1619-17D0926B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B2BB3-2938-D1E2-4E1B-F25B1689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1F2B2-76FC-083F-DECD-D4E366F8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5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0BCE-CB8E-1E63-B099-80868573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D081-05F1-F717-2402-CE9ED1F50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18563-989A-C386-9310-67D74842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E1345-F164-1490-B13F-8B5FA87C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9451B-1B3A-A095-E532-FC8BA895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2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AFF6-D352-E674-D139-4F7487E9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2087F-6533-47B2-FFA4-15365B100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DD9B8-F5F1-0BA2-BBE6-BB4270AE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C04C8-49EF-641C-E663-ADAD83685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3213-4A43-CB16-B48C-2038020F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9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BAB5-F579-8302-4A4E-C7BFDA31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E3F38-0D7E-EE04-AE42-F14381614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D856D-E1E1-F703-806D-682EEF6B1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5D2AA-D731-87E5-0AAB-2EDC8013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622F7-9638-205C-FE77-5A518DE0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65B3-0E32-9B6F-BC88-F034DD66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17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C9F6C-65A0-C5F8-FA19-2A782448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324B3-3967-4EFF-C44E-E2E5F9491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78CCC-024C-CA45-BAE3-F924E1120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6AD73-F325-DCDD-5C93-CA8206C78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C3E8A-B794-386B-0C3B-690503BCF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D6765-C982-EF63-D2C8-0213EADD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CD81B-9787-FC64-639E-95EAB22F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48768-35BE-51AB-9727-ADF2F00C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9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66B3-C46C-5524-4078-4C4AD2E9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BEC2E-5781-CDE0-8D8B-F94222E7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5D71E-1841-F6FF-5EA3-20B36D48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9B618-747E-9D2C-E904-2E90A6B7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2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5048DB-7AF2-F275-F4ED-2DCEE228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4BCD0-22E7-898A-1C10-ABA33F06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CF2FE-3DAB-9D50-0489-1671B0B7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4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06AE-FE9C-167B-9ABE-43390C06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1BE2E-1ED9-7BD5-907B-1461E52A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BDD50-1DBE-FB1B-349B-16C440AF7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4C54D-66A1-406D-F291-587B4786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37E8E-456E-1BF2-4A2E-DE832C10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34245-399B-36E2-87C2-68840E65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83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3208-9377-C457-4C0E-6FA05072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BD42B8-B0D0-B078-C862-24127B1CE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37AF2-2D58-CDB2-1305-A0CE6A3A7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2ED13-F1C0-1DFF-1723-30A4B11F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525C1-8F9E-F89F-8807-E34D37DD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51281-AD3A-EDBF-A4C2-A2A9D0E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CCF0B-D501-E8F9-5D32-A2194CA8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5368B-3D8B-C345-BD8D-137B9E5BB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00A72-4809-7623-685C-755CD20E8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7006-C436-7940-B851-B750388981D2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FC0A1-B834-8083-6D81-D722DE015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6D071-939A-55C1-9D11-9A1235364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D074D-FF7F-6D42-AFD0-084BF294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BDFA0B-D103-84B0-B950-ED7770858C23}"/>
              </a:ext>
            </a:extLst>
          </p:cNvPr>
          <p:cNvSpPr/>
          <p:nvPr/>
        </p:nvSpPr>
        <p:spPr>
          <a:xfrm>
            <a:off x="1451042" y="3137882"/>
            <a:ext cx="9289916" cy="2621978"/>
          </a:xfrm>
          <a:custGeom>
            <a:avLst/>
            <a:gdLst>
              <a:gd name="connsiteX0" fmla="*/ 0 w 9289916"/>
              <a:gd name="connsiteY0" fmla="*/ 0 h 2621978"/>
              <a:gd name="connsiteX1" fmla="*/ 580620 w 9289916"/>
              <a:gd name="connsiteY1" fmla="*/ 0 h 2621978"/>
              <a:gd name="connsiteX2" fmla="*/ 1347038 w 9289916"/>
              <a:gd name="connsiteY2" fmla="*/ 0 h 2621978"/>
              <a:gd name="connsiteX3" fmla="*/ 1834758 w 9289916"/>
              <a:gd name="connsiteY3" fmla="*/ 0 h 2621978"/>
              <a:gd name="connsiteX4" fmla="*/ 2322479 w 9289916"/>
              <a:gd name="connsiteY4" fmla="*/ 0 h 2621978"/>
              <a:gd name="connsiteX5" fmla="*/ 2903099 w 9289916"/>
              <a:gd name="connsiteY5" fmla="*/ 0 h 2621978"/>
              <a:gd name="connsiteX6" fmla="*/ 3576618 w 9289916"/>
              <a:gd name="connsiteY6" fmla="*/ 0 h 2621978"/>
              <a:gd name="connsiteX7" fmla="*/ 4250137 w 9289916"/>
              <a:gd name="connsiteY7" fmla="*/ 0 h 2621978"/>
              <a:gd name="connsiteX8" fmla="*/ 4923655 w 9289916"/>
              <a:gd name="connsiteY8" fmla="*/ 0 h 2621978"/>
              <a:gd name="connsiteX9" fmla="*/ 5690074 w 9289916"/>
              <a:gd name="connsiteY9" fmla="*/ 0 h 2621978"/>
              <a:gd name="connsiteX10" fmla="*/ 6270693 w 9289916"/>
              <a:gd name="connsiteY10" fmla="*/ 0 h 2621978"/>
              <a:gd name="connsiteX11" fmla="*/ 6944212 w 9289916"/>
              <a:gd name="connsiteY11" fmla="*/ 0 h 2621978"/>
              <a:gd name="connsiteX12" fmla="*/ 7524832 w 9289916"/>
              <a:gd name="connsiteY12" fmla="*/ 0 h 2621978"/>
              <a:gd name="connsiteX13" fmla="*/ 8105452 w 9289916"/>
              <a:gd name="connsiteY13" fmla="*/ 0 h 2621978"/>
              <a:gd name="connsiteX14" fmla="*/ 8686071 w 9289916"/>
              <a:gd name="connsiteY14" fmla="*/ 0 h 2621978"/>
              <a:gd name="connsiteX15" fmla="*/ 9289916 w 9289916"/>
              <a:gd name="connsiteY15" fmla="*/ 0 h 2621978"/>
              <a:gd name="connsiteX16" fmla="*/ 9289916 w 9289916"/>
              <a:gd name="connsiteY16" fmla="*/ 550615 h 2621978"/>
              <a:gd name="connsiteX17" fmla="*/ 9289916 w 9289916"/>
              <a:gd name="connsiteY17" fmla="*/ 1022571 h 2621978"/>
              <a:gd name="connsiteX18" fmla="*/ 9289916 w 9289916"/>
              <a:gd name="connsiteY18" fmla="*/ 1573187 h 2621978"/>
              <a:gd name="connsiteX19" fmla="*/ 9289916 w 9289916"/>
              <a:gd name="connsiteY19" fmla="*/ 2071363 h 2621978"/>
              <a:gd name="connsiteX20" fmla="*/ 9289916 w 9289916"/>
              <a:gd name="connsiteY20" fmla="*/ 2621978 h 2621978"/>
              <a:gd name="connsiteX21" fmla="*/ 8987994 w 9289916"/>
              <a:gd name="connsiteY21" fmla="*/ 2621978 h 2621978"/>
              <a:gd name="connsiteX22" fmla="*/ 8500273 w 9289916"/>
              <a:gd name="connsiteY22" fmla="*/ 2621978 h 2621978"/>
              <a:gd name="connsiteX23" fmla="*/ 7826754 w 9289916"/>
              <a:gd name="connsiteY23" fmla="*/ 2621978 h 2621978"/>
              <a:gd name="connsiteX24" fmla="*/ 7431933 w 9289916"/>
              <a:gd name="connsiteY24" fmla="*/ 2621978 h 2621978"/>
              <a:gd name="connsiteX25" fmla="*/ 6665515 w 9289916"/>
              <a:gd name="connsiteY25" fmla="*/ 2621978 h 2621978"/>
              <a:gd name="connsiteX26" fmla="*/ 5899097 w 9289916"/>
              <a:gd name="connsiteY26" fmla="*/ 2621978 h 2621978"/>
              <a:gd name="connsiteX27" fmla="*/ 5318477 w 9289916"/>
              <a:gd name="connsiteY27" fmla="*/ 2621978 h 2621978"/>
              <a:gd name="connsiteX28" fmla="*/ 4552059 w 9289916"/>
              <a:gd name="connsiteY28" fmla="*/ 2621978 h 2621978"/>
              <a:gd name="connsiteX29" fmla="*/ 3971439 w 9289916"/>
              <a:gd name="connsiteY29" fmla="*/ 2621978 h 2621978"/>
              <a:gd name="connsiteX30" fmla="*/ 3297920 w 9289916"/>
              <a:gd name="connsiteY30" fmla="*/ 2621978 h 2621978"/>
              <a:gd name="connsiteX31" fmla="*/ 2995998 w 9289916"/>
              <a:gd name="connsiteY31" fmla="*/ 2621978 h 2621978"/>
              <a:gd name="connsiteX32" fmla="*/ 2229580 w 9289916"/>
              <a:gd name="connsiteY32" fmla="*/ 2621978 h 2621978"/>
              <a:gd name="connsiteX33" fmla="*/ 1741859 w 9289916"/>
              <a:gd name="connsiteY33" fmla="*/ 2621978 h 2621978"/>
              <a:gd name="connsiteX34" fmla="*/ 1068340 w 9289916"/>
              <a:gd name="connsiteY34" fmla="*/ 2621978 h 2621978"/>
              <a:gd name="connsiteX35" fmla="*/ 766418 w 9289916"/>
              <a:gd name="connsiteY35" fmla="*/ 2621978 h 2621978"/>
              <a:gd name="connsiteX36" fmla="*/ 0 w 9289916"/>
              <a:gd name="connsiteY36" fmla="*/ 2621978 h 2621978"/>
              <a:gd name="connsiteX37" fmla="*/ 0 w 9289916"/>
              <a:gd name="connsiteY37" fmla="*/ 2123802 h 2621978"/>
              <a:gd name="connsiteX38" fmla="*/ 0 w 9289916"/>
              <a:gd name="connsiteY38" fmla="*/ 1651846 h 2621978"/>
              <a:gd name="connsiteX39" fmla="*/ 0 w 9289916"/>
              <a:gd name="connsiteY39" fmla="*/ 1206110 h 2621978"/>
              <a:gd name="connsiteX40" fmla="*/ 0 w 9289916"/>
              <a:gd name="connsiteY40" fmla="*/ 629275 h 2621978"/>
              <a:gd name="connsiteX41" fmla="*/ 0 w 9289916"/>
              <a:gd name="connsiteY41" fmla="*/ 0 h 262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289916" h="2621978" fill="none" extrusionOk="0">
                <a:moveTo>
                  <a:pt x="0" y="0"/>
                </a:moveTo>
                <a:cubicBezTo>
                  <a:pt x="250834" y="-51608"/>
                  <a:pt x="333322" y="19879"/>
                  <a:pt x="580620" y="0"/>
                </a:cubicBezTo>
                <a:cubicBezTo>
                  <a:pt x="827918" y="-19879"/>
                  <a:pt x="1100396" y="21887"/>
                  <a:pt x="1347038" y="0"/>
                </a:cubicBezTo>
                <a:cubicBezTo>
                  <a:pt x="1593680" y="-21887"/>
                  <a:pt x="1701543" y="16268"/>
                  <a:pt x="1834758" y="0"/>
                </a:cubicBezTo>
                <a:cubicBezTo>
                  <a:pt x="1967973" y="-16268"/>
                  <a:pt x="2081121" y="50938"/>
                  <a:pt x="2322479" y="0"/>
                </a:cubicBezTo>
                <a:cubicBezTo>
                  <a:pt x="2563837" y="-50938"/>
                  <a:pt x="2695608" y="59969"/>
                  <a:pt x="2903099" y="0"/>
                </a:cubicBezTo>
                <a:cubicBezTo>
                  <a:pt x="3110590" y="-59969"/>
                  <a:pt x="3316708" y="25037"/>
                  <a:pt x="3576618" y="0"/>
                </a:cubicBezTo>
                <a:cubicBezTo>
                  <a:pt x="3836528" y="-25037"/>
                  <a:pt x="4012306" y="28689"/>
                  <a:pt x="4250137" y="0"/>
                </a:cubicBezTo>
                <a:cubicBezTo>
                  <a:pt x="4487968" y="-28689"/>
                  <a:pt x="4767212" y="52105"/>
                  <a:pt x="4923655" y="0"/>
                </a:cubicBezTo>
                <a:cubicBezTo>
                  <a:pt x="5080098" y="-52105"/>
                  <a:pt x="5337247" y="24644"/>
                  <a:pt x="5690074" y="0"/>
                </a:cubicBezTo>
                <a:cubicBezTo>
                  <a:pt x="6042901" y="-24644"/>
                  <a:pt x="6080324" y="9651"/>
                  <a:pt x="6270693" y="0"/>
                </a:cubicBezTo>
                <a:cubicBezTo>
                  <a:pt x="6461062" y="-9651"/>
                  <a:pt x="6667352" y="57093"/>
                  <a:pt x="6944212" y="0"/>
                </a:cubicBezTo>
                <a:cubicBezTo>
                  <a:pt x="7221072" y="-57093"/>
                  <a:pt x="7251061" y="67661"/>
                  <a:pt x="7524832" y="0"/>
                </a:cubicBezTo>
                <a:cubicBezTo>
                  <a:pt x="7798603" y="-67661"/>
                  <a:pt x="7942140" y="53829"/>
                  <a:pt x="8105452" y="0"/>
                </a:cubicBezTo>
                <a:cubicBezTo>
                  <a:pt x="8268764" y="-53829"/>
                  <a:pt x="8565796" y="59707"/>
                  <a:pt x="8686071" y="0"/>
                </a:cubicBezTo>
                <a:cubicBezTo>
                  <a:pt x="8806346" y="-59707"/>
                  <a:pt x="9088857" y="66789"/>
                  <a:pt x="9289916" y="0"/>
                </a:cubicBezTo>
                <a:cubicBezTo>
                  <a:pt x="9342978" y="115807"/>
                  <a:pt x="9241196" y="434492"/>
                  <a:pt x="9289916" y="550615"/>
                </a:cubicBezTo>
                <a:cubicBezTo>
                  <a:pt x="9338636" y="666738"/>
                  <a:pt x="9270346" y="838809"/>
                  <a:pt x="9289916" y="1022571"/>
                </a:cubicBezTo>
                <a:cubicBezTo>
                  <a:pt x="9309486" y="1206333"/>
                  <a:pt x="9286807" y="1440522"/>
                  <a:pt x="9289916" y="1573187"/>
                </a:cubicBezTo>
                <a:cubicBezTo>
                  <a:pt x="9293025" y="1705852"/>
                  <a:pt x="9258187" y="1878434"/>
                  <a:pt x="9289916" y="2071363"/>
                </a:cubicBezTo>
                <a:cubicBezTo>
                  <a:pt x="9321645" y="2264292"/>
                  <a:pt x="9229225" y="2407178"/>
                  <a:pt x="9289916" y="2621978"/>
                </a:cubicBezTo>
                <a:cubicBezTo>
                  <a:pt x="9200664" y="2638098"/>
                  <a:pt x="9132135" y="2607071"/>
                  <a:pt x="8987994" y="2621978"/>
                </a:cubicBezTo>
                <a:cubicBezTo>
                  <a:pt x="8843853" y="2636885"/>
                  <a:pt x="8742627" y="2563570"/>
                  <a:pt x="8500273" y="2621978"/>
                </a:cubicBezTo>
                <a:cubicBezTo>
                  <a:pt x="8257919" y="2680386"/>
                  <a:pt x="8163014" y="2616600"/>
                  <a:pt x="7826754" y="2621978"/>
                </a:cubicBezTo>
                <a:cubicBezTo>
                  <a:pt x="7490494" y="2627356"/>
                  <a:pt x="7590280" y="2620519"/>
                  <a:pt x="7431933" y="2621978"/>
                </a:cubicBezTo>
                <a:cubicBezTo>
                  <a:pt x="7273586" y="2623437"/>
                  <a:pt x="7029030" y="2542663"/>
                  <a:pt x="6665515" y="2621978"/>
                </a:cubicBezTo>
                <a:cubicBezTo>
                  <a:pt x="6302000" y="2701293"/>
                  <a:pt x="6218431" y="2583698"/>
                  <a:pt x="5899097" y="2621978"/>
                </a:cubicBezTo>
                <a:cubicBezTo>
                  <a:pt x="5579763" y="2660258"/>
                  <a:pt x="5584348" y="2583499"/>
                  <a:pt x="5318477" y="2621978"/>
                </a:cubicBezTo>
                <a:cubicBezTo>
                  <a:pt x="5052606" y="2660457"/>
                  <a:pt x="4787982" y="2581139"/>
                  <a:pt x="4552059" y="2621978"/>
                </a:cubicBezTo>
                <a:cubicBezTo>
                  <a:pt x="4316136" y="2662817"/>
                  <a:pt x="4183063" y="2580575"/>
                  <a:pt x="3971439" y="2621978"/>
                </a:cubicBezTo>
                <a:cubicBezTo>
                  <a:pt x="3759815" y="2663381"/>
                  <a:pt x="3541576" y="2598561"/>
                  <a:pt x="3297920" y="2621978"/>
                </a:cubicBezTo>
                <a:cubicBezTo>
                  <a:pt x="3054264" y="2645395"/>
                  <a:pt x="3115871" y="2596392"/>
                  <a:pt x="2995998" y="2621978"/>
                </a:cubicBezTo>
                <a:cubicBezTo>
                  <a:pt x="2876125" y="2647564"/>
                  <a:pt x="2567185" y="2535850"/>
                  <a:pt x="2229580" y="2621978"/>
                </a:cubicBezTo>
                <a:cubicBezTo>
                  <a:pt x="1891975" y="2708106"/>
                  <a:pt x="1949299" y="2566918"/>
                  <a:pt x="1741859" y="2621978"/>
                </a:cubicBezTo>
                <a:cubicBezTo>
                  <a:pt x="1534419" y="2677038"/>
                  <a:pt x="1300816" y="2575341"/>
                  <a:pt x="1068340" y="2621978"/>
                </a:cubicBezTo>
                <a:cubicBezTo>
                  <a:pt x="835864" y="2668615"/>
                  <a:pt x="902738" y="2593894"/>
                  <a:pt x="766418" y="2621978"/>
                </a:cubicBezTo>
                <a:cubicBezTo>
                  <a:pt x="630098" y="2650062"/>
                  <a:pt x="163793" y="2618241"/>
                  <a:pt x="0" y="2621978"/>
                </a:cubicBezTo>
                <a:cubicBezTo>
                  <a:pt x="-53599" y="2403919"/>
                  <a:pt x="22136" y="2236103"/>
                  <a:pt x="0" y="2123802"/>
                </a:cubicBezTo>
                <a:cubicBezTo>
                  <a:pt x="-22136" y="2011501"/>
                  <a:pt x="43896" y="1771243"/>
                  <a:pt x="0" y="1651846"/>
                </a:cubicBezTo>
                <a:cubicBezTo>
                  <a:pt x="-43896" y="1532449"/>
                  <a:pt x="34044" y="1378757"/>
                  <a:pt x="0" y="1206110"/>
                </a:cubicBezTo>
                <a:cubicBezTo>
                  <a:pt x="-34044" y="1033463"/>
                  <a:pt x="50212" y="846031"/>
                  <a:pt x="0" y="629275"/>
                </a:cubicBezTo>
                <a:cubicBezTo>
                  <a:pt x="-50212" y="412520"/>
                  <a:pt x="10379" y="138069"/>
                  <a:pt x="0" y="0"/>
                </a:cubicBezTo>
                <a:close/>
              </a:path>
              <a:path w="9289916" h="2621978" stroke="0" extrusionOk="0">
                <a:moveTo>
                  <a:pt x="0" y="0"/>
                </a:moveTo>
                <a:cubicBezTo>
                  <a:pt x="198572" y="-37447"/>
                  <a:pt x="320535" y="54097"/>
                  <a:pt x="487721" y="0"/>
                </a:cubicBezTo>
                <a:cubicBezTo>
                  <a:pt x="654907" y="-54097"/>
                  <a:pt x="670996" y="5415"/>
                  <a:pt x="789643" y="0"/>
                </a:cubicBezTo>
                <a:cubicBezTo>
                  <a:pt x="908290" y="-5415"/>
                  <a:pt x="1268207" y="65905"/>
                  <a:pt x="1556061" y="0"/>
                </a:cubicBezTo>
                <a:cubicBezTo>
                  <a:pt x="1843915" y="-65905"/>
                  <a:pt x="1817575" y="37986"/>
                  <a:pt x="2043782" y="0"/>
                </a:cubicBezTo>
                <a:cubicBezTo>
                  <a:pt x="2269989" y="-37986"/>
                  <a:pt x="2372502" y="24548"/>
                  <a:pt x="2531502" y="0"/>
                </a:cubicBezTo>
                <a:cubicBezTo>
                  <a:pt x="2690502" y="-24548"/>
                  <a:pt x="3044565" y="53028"/>
                  <a:pt x="3297920" y="0"/>
                </a:cubicBezTo>
                <a:cubicBezTo>
                  <a:pt x="3551275" y="-53028"/>
                  <a:pt x="3526243" y="34691"/>
                  <a:pt x="3692742" y="0"/>
                </a:cubicBezTo>
                <a:cubicBezTo>
                  <a:pt x="3859241" y="-34691"/>
                  <a:pt x="4148787" y="30316"/>
                  <a:pt x="4459160" y="0"/>
                </a:cubicBezTo>
                <a:cubicBezTo>
                  <a:pt x="4769533" y="-30316"/>
                  <a:pt x="4978980" y="1341"/>
                  <a:pt x="5225578" y="0"/>
                </a:cubicBezTo>
                <a:cubicBezTo>
                  <a:pt x="5472176" y="-1341"/>
                  <a:pt x="5633258" y="22434"/>
                  <a:pt x="5806198" y="0"/>
                </a:cubicBezTo>
                <a:cubicBezTo>
                  <a:pt x="5979138" y="-22434"/>
                  <a:pt x="6279322" y="4673"/>
                  <a:pt x="6572616" y="0"/>
                </a:cubicBezTo>
                <a:cubicBezTo>
                  <a:pt x="6865910" y="-4673"/>
                  <a:pt x="6910292" y="13196"/>
                  <a:pt x="7060336" y="0"/>
                </a:cubicBezTo>
                <a:cubicBezTo>
                  <a:pt x="7210380" y="-13196"/>
                  <a:pt x="7433007" y="55657"/>
                  <a:pt x="7548057" y="0"/>
                </a:cubicBezTo>
                <a:cubicBezTo>
                  <a:pt x="7663107" y="-55657"/>
                  <a:pt x="8058309" y="30129"/>
                  <a:pt x="8221576" y="0"/>
                </a:cubicBezTo>
                <a:cubicBezTo>
                  <a:pt x="8384843" y="-30129"/>
                  <a:pt x="8565336" y="21593"/>
                  <a:pt x="8709296" y="0"/>
                </a:cubicBezTo>
                <a:cubicBezTo>
                  <a:pt x="8853256" y="-21593"/>
                  <a:pt x="9097236" y="50332"/>
                  <a:pt x="9289916" y="0"/>
                </a:cubicBezTo>
                <a:cubicBezTo>
                  <a:pt x="9300961" y="149287"/>
                  <a:pt x="9274063" y="300059"/>
                  <a:pt x="9289916" y="576835"/>
                </a:cubicBezTo>
                <a:cubicBezTo>
                  <a:pt x="9305769" y="853612"/>
                  <a:pt x="9235566" y="966098"/>
                  <a:pt x="9289916" y="1127451"/>
                </a:cubicBezTo>
                <a:cubicBezTo>
                  <a:pt x="9344266" y="1288804"/>
                  <a:pt x="9278874" y="1407359"/>
                  <a:pt x="9289916" y="1678066"/>
                </a:cubicBezTo>
                <a:cubicBezTo>
                  <a:pt x="9300958" y="1948773"/>
                  <a:pt x="9287715" y="1995275"/>
                  <a:pt x="9289916" y="2123802"/>
                </a:cubicBezTo>
                <a:cubicBezTo>
                  <a:pt x="9292117" y="2252329"/>
                  <a:pt x="9281927" y="2438795"/>
                  <a:pt x="9289916" y="2621978"/>
                </a:cubicBezTo>
                <a:cubicBezTo>
                  <a:pt x="9072308" y="2634047"/>
                  <a:pt x="8770340" y="2581185"/>
                  <a:pt x="8616397" y="2621978"/>
                </a:cubicBezTo>
                <a:cubicBezTo>
                  <a:pt x="8462454" y="2662771"/>
                  <a:pt x="8418828" y="2611521"/>
                  <a:pt x="8221576" y="2621978"/>
                </a:cubicBezTo>
                <a:cubicBezTo>
                  <a:pt x="8024324" y="2632435"/>
                  <a:pt x="7910199" y="2620133"/>
                  <a:pt x="7640956" y="2621978"/>
                </a:cubicBezTo>
                <a:cubicBezTo>
                  <a:pt x="7371713" y="2623823"/>
                  <a:pt x="7401629" y="2604146"/>
                  <a:pt x="7339034" y="2621978"/>
                </a:cubicBezTo>
                <a:cubicBezTo>
                  <a:pt x="7276439" y="2639810"/>
                  <a:pt x="7165085" y="2609200"/>
                  <a:pt x="7037111" y="2621978"/>
                </a:cubicBezTo>
                <a:cubicBezTo>
                  <a:pt x="6909137" y="2634756"/>
                  <a:pt x="6699475" y="2598525"/>
                  <a:pt x="6456492" y="2621978"/>
                </a:cubicBezTo>
                <a:cubicBezTo>
                  <a:pt x="6213509" y="2645431"/>
                  <a:pt x="6145509" y="2584983"/>
                  <a:pt x="6061670" y="2621978"/>
                </a:cubicBezTo>
                <a:cubicBezTo>
                  <a:pt x="5977831" y="2658973"/>
                  <a:pt x="5699604" y="2590587"/>
                  <a:pt x="5388151" y="2621978"/>
                </a:cubicBezTo>
                <a:cubicBezTo>
                  <a:pt x="5076698" y="2653369"/>
                  <a:pt x="5168558" y="2620323"/>
                  <a:pt x="4993330" y="2621978"/>
                </a:cubicBezTo>
                <a:cubicBezTo>
                  <a:pt x="4818102" y="2623633"/>
                  <a:pt x="4583256" y="2564626"/>
                  <a:pt x="4319811" y="2621978"/>
                </a:cubicBezTo>
                <a:cubicBezTo>
                  <a:pt x="4056366" y="2679330"/>
                  <a:pt x="4094421" y="2617836"/>
                  <a:pt x="4017889" y="2621978"/>
                </a:cubicBezTo>
                <a:cubicBezTo>
                  <a:pt x="3941357" y="2626120"/>
                  <a:pt x="3611954" y="2549050"/>
                  <a:pt x="3344370" y="2621978"/>
                </a:cubicBezTo>
                <a:cubicBezTo>
                  <a:pt x="3076786" y="2694906"/>
                  <a:pt x="3069576" y="2603842"/>
                  <a:pt x="2949548" y="2621978"/>
                </a:cubicBezTo>
                <a:cubicBezTo>
                  <a:pt x="2829520" y="2640114"/>
                  <a:pt x="2749288" y="2614530"/>
                  <a:pt x="2647626" y="2621978"/>
                </a:cubicBezTo>
                <a:cubicBezTo>
                  <a:pt x="2545964" y="2629426"/>
                  <a:pt x="2417245" y="2578942"/>
                  <a:pt x="2252805" y="2621978"/>
                </a:cubicBezTo>
                <a:cubicBezTo>
                  <a:pt x="2088365" y="2665014"/>
                  <a:pt x="1722746" y="2550643"/>
                  <a:pt x="1579286" y="2621978"/>
                </a:cubicBezTo>
                <a:cubicBezTo>
                  <a:pt x="1435826" y="2693313"/>
                  <a:pt x="1363983" y="2599275"/>
                  <a:pt x="1184464" y="2621978"/>
                </a:cubicBezTo>
                <a:cubicBezTo>
                  <a:pt x="1004945" y="2644681"/>
                  <a:pt x="960898" y="2617805"/>
                  <a:pt x="882542" y="2621978"/>
                </a:cubicBezTo>
                <a:cubicBezTo>
                  <a:pt x="804186" y="2626151"/>
                  <a:pt x="231794" y="2530680"/>
                  <a:pt x="0" y="2621978"/>
                </a:cubicBezTo>
                <a:cubicBezTo>
                  <a:pt x="-50828" y="2377914"/>
                  <a:pt x="38269" y="2356764"/>
                  <a:pt x="0" y="2123802"/>
                </a:cubicBezTo>
                <a:cubicBezTo>
                  <a:pt x="-38269" y="1890840"/>
                  <a:pt x="45706" y="1865717"/>
                  <a:pt x="0" y="1678066"/>
                </a:cubicBezTo>
                <a:cubicBezTo>
                  <a:pt x="-45706" y="1490415"/>
                  <a:pt x="48978" y="1375015"/>
                  <a:pt x="0" y="1153670"/>
                </a:cubicBezTo>
                <a:cubicBezTo>
                  <a:pt x="-48978" y="932325"/>
                  <a:pt x="39015" y="879153"/>
                  <a:pt x="0" y="681714"/>
                </a:cubicBezTo>
                <a:cubicBezTo>
                  <a:pt x="-39015" y="484275"/>
                  <a:pt x="39944" y="1419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8" y="422543"/>
            <a:ext cx="11634281" cy="2429207"/>
          </a:xfrm>
          <a:custGeom>
            <a:avLst/>
            <a:gdLst>
              <a:gd name="connsiteX0" fmla="*/ 0 w 11634281"/>
              <a:gd name="connsiteY0" fmla="*/ 0 h 2429207"/>
              <a:gd name="connsiteX1" fmla="*/ 814400 w 11634281"/>
              <a:gd name="connsiteY1" fmla="*/ 0 h 2429207"/>
              <a:gd name="connsiteX2" fmla="*/ 1628799 w 11634281"/>
              <a:gd name="connsiteY2" fmla="*/ 0 h 2429207"/>
              <a:gd name="connsiteX3" fmla="*/ 2210513 w 11634281"/>
              <a:gd name="connsiteY3" fmla="*/ 0 h 2429207"/>
              <a:gd name="connsiteX4" fmla="*/ 2908570 w 11634281"/>
              <a:gd name="connsiteY4" fmla="*/ 0 h 2429207"/>
              <a:gd name="connsiteX5" fmla="*/ 3490284 w 11634281"/>
              <a:gd name="connsiteY5" fmla="*/ 0 h 2429207"/>
              <a:gd name="connsiteX6" fmla="*/ 4071998 w 11634281"/>
              <a:gd name="connsiteY6" fmla="*/ 0 h 2429207"/>
              <a:gd name="connsiteX7" fmla="*/ 4653712 w 11634281"/>
              <a:gd name="connsiteY7" fmla="*/ 0 h 2429207"/>
              <a:gd name="connsiteX8" fmla="*/ 4886398 w 11634281"/>
              <a:gd name="connsiteY8" fmla="*/ 0 h 2429207"/>
              <a:gd name="connsiteX9" fmla="*/ 5584455 w 11634281"/>
              <a:gd name="connsiteY9" fmla="*/ 0 h 2429207"/>
              <a:gd name="connsiteX10" fmla="*/ 5817141 w 11634281"/>
              <a:gd name="connsiteY10" fmla="*/ 0 h 2429207"/>
              <a:gd name="connsiteX11" fmla="*/ 6398855 w 11634281"/>
              <a:gd name="connsiteY11" fmla="*/ 0 h 2429207"/>
              <a:gd name="connsiteX12" fmla="*/ 7213254 w 11634281"/>
              <a:gd name="connsiteY12" fmla="*/ 0 h 2429207"/>
              <a:gd name="connsiteX13" fmla="*/ 8027654 w 11634281"/>
              <a:gd name="connsiteY13" fmla="*/ 0 h 2429207"/>
              <a:gd name="connsiteX14" fmla="*/ 8725711 w 11634281"/>
              <a:gd name="connsiteY14" fmla="*/ 0 h 2429207"/>
              <a:gd name="connsiteX15" fmla="*/ 9191082 w 11634281"/>
              <a:gd name="connsiteY15" fmla="*/ 0 h 2429207"/>
              <a:gd name="connsiteX16" fmla="*/ 9423768 w 11634281"/>
              <a:gd name="connsiteY16" fmla="*/ 0 h 2429207"/>
              <a:gd name="connsiteX17" fmla="*/ 9889139 w 11634281"/>
              <a:gd name="connsiteY17" fmla="*/ 0 h 2429207"/>
              <a:gd name="connsiteX18" fmla="*/ 10587196 w 11634281"/>
              <a:gd name="connsiteY18" fmla="*/ 0 h 2429207"/>
              <a:gd name="connsiteX19" fmla="*/ 11634281 w 11634281"/>
              <a:gd name="connsiteY19" fmla="*/ 0 h 2429207"/>
              <a:gd name="connsiteX20" fmla="*/ 11634281 w 11634281"/>
              <a:gd name="connsiteY20" fmla="*/ 412965 h 2429207"/>
              <a:gd name="connsiteX21" fmla="*/ 11634281 w 11634281"/>
              <a:gd name="connsiteY21" fmla="*/ 850222 h 2429207"/>
              <a:gd name="connsiteX22" fmla="*/ 11634281 w 11634281"/>
              <a:gd name="connsiteY22" fmla="*/ 1384648 h 2429207"/>
              <a:gd name="connsiteX23" fmla="*/ 11634281 w 11634281"/>
              <a:gd name="connsiteY23" fmla="*/ 1821905 h 2429207"/>
              <a:gd name="connsiteX24" fmla="*/ 11634281 w 11634281"/>
              <a:gd name="connsiteY24" fmla="*/ 2429207 h 2429207"/>
              <a:gd name="connsiteX25" fmla="*/ 10819881 w 11634281"/>
              <a:gd name="connsiteY25" fmla="*/ 2429207 h 2429207"/>
              <a:gd name="connsiteX26" fmla="*/ 10354510 w 11634281"/>
              <a:gd name="connsiteY26" fmla="*/ 2429207 h 2429207"/>
              <a:gd name="connsiteX27" fmla="*/ 9656453 w 11634281"/>
              <a:gd name="connsiteY27" fmla="*/ 2429207 h 2429207"/>
              <a:gd name="connsiteX28" fmla="*/ 9423768 w 11634281"/>
              <a:gd name="connsiteY28" fmla="*/ 2429207 h 2429207"/>
              <a:gd name="connsiteX29" fmla="*/ 8609368 w 11634281"/>
              <a:gd name="connsiteY29" fmla="*/ 2429207 h 2429207"/>
              <a:gd name="connsiteX30" fmla="*/ 8143997 w 11634281"/>
              <a:gd name="connsiteY30" fmla="*/ 2429207 h 2429207"/>
              <a:gd name="connsiteX31" fmla="*/ 7562283 w 11634281"/>
              <a:gd name="connsiteY31" fmla="*/ 2429207 h 2429207"/>
              <a:gd name="connsiteX32" fmla="*/ 7213254 w 11634281"/>
              <a:gd name="connsiteY32" fmla="*/ 2429207 h 2429207"/>
              <a:gd name="connsiteX33" fmla="*/ 6515197 w 11634281"/>
              <a:gd name="connsiteY33" fmla="*/ 2429207 h 2429207"/>
              <a:gd name="connsiteX34" fmla="*/ 5700798 w 11634281"/>
              <a:gd name="connsiteY34" fmla="*/ 2429207 h 2429207"/>
              <a:gd name="connsiteX35" fmla="*/ 5235426 w 11634281"/>
              <a:gd name="connsiteY35" fmla="*/ 2429207 h 2429207"/>
              <a:gd name="connsiteX36" fmla="*/ 4421027 w 11634281"/>
              <a:gd name="connsiteY36" fmla="*/ 2429207 h 2429207"/>
              <a:gd name="connsiteX37" fmla="*/ 3839313 w 11634281"/>
              <a:gd name="connsiteY37" fmla="*/ 2429207 h 2429207"/>
              <a:gd name="connsiteX38" fmla="*/ 3024913 w 11634281"/>
              <a:gd name="connsiteY38" fmla="*/ 2429207 h 2429207"/>
              <a:gd name="connsiteX39" fmla="*/ 2210513 w 11634281"/>
              <a:gd name="connsiteY39" fmla="*/ 2429207 h 2429207"/>
              <a:gd name="connsiteX40" fmla="*/ 1861485 w 11634281"/>
              <a:gd name="connsiteY40" fmla="*/ 2429207 h 2429207"/>
              <a:gd name="connsiteX41" fmla="*/ 1396114 w 11634281"/>
              <a:gd name="connsiteY41" fmla="*/ 2429207 h 2429207"/>
              <a:gd name="connsiteX42" fmla="*/ 814400 w 11634281"/>
              <a:gd name="connsiteY42" fmla="*/ 2429207 h 2429207"/>
              <a:gd name="connsiteX43" fmla="*/ 0 w 11634281"/>
              <a:gd name="connsiteY43" fmla="*/ 2429207 h 2429207"/>
              <a:gd name="connsiteX44" fmla="*/ 0 w 11634281"/>
              <a:gd name="connsiteY44" fmla="*/ 1919074 h 2429207"/>
              <a:gd name="connsiteX45" fmla="*/ 0 w 11634281"/>
              <a:gd name="connsiteY45" fmla="*/ 1506108 h 2429207"/>
              <a:gd name="connsiteX46" fmla="*/ 0 w 11634281"/>
              <a:gd name="connsiteY46" fmla="*/ 971683 h 2429207"/>
              <a:gd name="connsiteX47" fmla="*/ 0 w 11634281"/>
              <a:gd name="connsiteY47" fmla="*/ 510133 h 2429207"/>
              <a:gd name="connsiteX48" fmla="*/ 0 w 11634281"/>
              <a:gd name="connsiteY48" fmla="*/ 0 h 242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34281" h="2429207" fill="none" extrusionOk="0">
                <a:moveTo>
                  <a:pt x="0" y="0"/>
                </a:moveTo>
                <a:cubicBezTo>
                  <a:pt x="253040" y="-53000"/>
                  <a:pt x="442840" y="3911"/>
                  <a:pt x="814400" y="0"/>
                </a:cubicBezTo>
                <a:cubicBezTo>
                  <a:pt x="1185960" y="-3911"/>
                  <a:pt x="1227382" y="19522"/>
                  <a:pt x="1628799" y="0"/>
                </a:cubicBezTo>
                <a:cubicBezTo>
                  <a:pt x="2030216" y="-19522"/>
                  <a:pt x="2042656" y="62101"/>
                  <a:pt x="2210513" y="0"/>
                </a:cubicBezTo>
                <a:cubicBezTo>
                  <a:pt x="2378370" y="-62101"/>
                  <a:pt x="2603714" y="72781"/>
                  <a:pt x="2908570" y="0"/>
                </a:cubicBezTo>
                <a:cubicBezTo>
                  <a:pt x="3213426" y="-72781"/>
                  <a:pt x="3235883" y="68362"/>
                  <a:pt x="3490284" y="0"/>
                </a:cubicBezTo>
                <a:cubicBezTo>
                  <a:pt x="3744685" y="-68362"/>
                  <a:pt x="3898888" y="33356"/>
                  <a:pt x="4071998" y="0"/>
                </a:cubicBezTo>
                <a:cubicBezTo>
                  <a:pt x="4245108" y="-33356"/>
                  <a:pt x="4472351" y="47317"/>
                  <a:pt x="4653712" y="0"/>
                </a:cubicBezTo>
                <a:cubicBezTo>
                  <a:pt x="4835073" y="-47317"/>
                  <a:pt x="4820966" y="12860"/>
                  <a:pt x="4886398" y="0"/>
                </a:cubicBezTo>
                <a:cubicBezTo>
                  <a:pt x="4951830" y="-12860"/>
                  <a:pt x="5307034" y="54291"/>
                  <a:pt x="5584455" y="0"/>
                </a:cubicBezTo>
                <a:cubicBezTo>
                  <a:pt x="5861876" y="-54291"/>
                  <a:pt x="5710390" y="25966"/>
                  <a:pt x="5817141" y="0"/>
                </a:cubicBezTo>
                <a:cubicBezTo>
                  <a:pt x="5923892" y="-25966"/>
                  <a:pt x="6174328" y="19388"/>
                  <a:pt x="6398855" y="0"/>
                </a:cubicBezTo>
                <a:cubicBezTo>
                  <a:pt x="6623382" y="-19388"/>
                  <a:pt x="6931664" y="6996"/>
                  <a:pt x="7213254" y="0"/>
                </a:cubicBezTo>
                <a:cubicBezTo>
                  <a:pt x="7494844" y="-6996"/>
                  <a:pt x="7737570" y="48553"/>
                  <a:pt x="8027654" y="0"/>
                </a:cubicBezTo>
                <a:cubicBezTo>
                  <a:pt x="8317738" y="-48553"/>
                  <a:pt x="8402497" y="41"/>
                  <a:pt x="8725711" y="0"/>
                </a:cubicBezTo>
                <a:cubicBezTo>
                  <a:pt x="9048925" y="-41"/>
                  <a:pt x="9079199" y="19593"/>
                  <a:pt x="9191082" y="0"/>
                </a:cubicBezTo>
                <a:cubicBezTo>
                  <a:pt x="9302965" y="-19593"/>
                  <a:pt x="9318763" y="16723"/>
                  <a:pt x="9423768" y="0"/>
                </a:cubicBezTo>
                <a:cubicBezTo>
                  <a:pt x="9528773" y="-16723"/>
                  <a:pt x="9758796" y="51124"/>
                  <a:pt x="9889139" y="0"/>
                </a:cubicBezTo>
                <a:cubicBezTo>
                  <a:pt x="10019482" y="-51124"/>
                  <a:pt x="10404249" y="65833"/>
                  <a:pt x="10587196" y="0"/>
                </a:cubicBezTo>
                <a:cubicBezTo>
                  <a:pt x="10770143" y="-65833"/>
                  <a:pt x="11214600" y="24684"/>
                  <a:pt x="11634281" y="0"/>
                </a:cubicBezTo>
                <a:cubicBezTo>
                  <a:pt x="11668055" y="187186"/>
                  <a:pt x="11624421" y="258470"/>
                  <a:pt x="11634281" y="412965"/>
                </a:cubicBezTo>
                <a:cubicBezTo>
                  <a:pt x="11644141" y="567460"/>
                  <a:pt x="11588646" y="735297"/>
                  <a:pt x="11634281" y="850222"/>
                </a:cubicBezTo>
                <a:cubicBezTo>
                  <a:pt x="11679916" y="965147"/>
                  <a:pt x="11572965" y="1263802"/>
                  <a:pt x="11634281" y="1384648"/>
                </a:cubicBezTo>
                <a:cubicBezTo>
                  <a:pt x="11695597" y="1505494"/>
                  <a:pt x="11631545" y="1606693"/>
                  <a:pt x="11634281" y="1821905"/>
                </a:cubicBezTo>
                <a:cubicBezTo>
                  <a:pt x="11637017" y="2037117"/>
                  <a:pt x="11568846" y="2196577"/>
                  <a:pt x="11634281" y="2429207"/>
                </a:cubicBezTo>
                <a:cubicBezTo>
                  <a:pt x="11388022" y="2493840"/>
                  <a:pt x="11024254" y="2365492"/>
                  <a:pt x="10819881" y="2429207"/>
                </a:cubicBezTo>
                <a:cubicBezTo>
                  <a:pt x="10615508" y="2492922"/>
                  <a:pt x="10570736" y="2379089"/>
                  <a:pt x="10354510" y="2429207"/>
                </a:cubicBezTo>
                <a:cubicBezTo>
                  <a:pt x="10138284" y="2479325"/>
                  <a:pt x="9804552" y="2418898"/>
                  <a:pt x="9656453" y="2429207"/>
                </a:cubicBezTo>
                <a:cubicBezTo>
                  <a:pt x="9508354" y="2439516"/>
                  <a:pt x="9492961" y="2410349"/>
                  <a:pt x="9423768" y="2429207"/>
                </a:cubicBezTo>
                <a:cubicBezTo>
                  <a:pt x="9354576" y="2448065"/>
                  <a:pt x="8838448" y="2397543"/>
                  <a:pt x="8609368" y="2429207"/>
                </a:cubicBezTo>
                <a:cubicBezTo>
                  <a:pt x="8380288" y="2460871"/>
                  <a:pt x="8367688" y="2391872"/>
                  <a:pt x="8143997" y="2429207"/>
                </a:cubicBezTo>
                <a:cubicBezTo>
                  <a:pt x="7920306" y="2466542"/>
                  <a:pt x="7722198" y="2393826"/>
                  <a:pt x="7562283" y="2429207"/>
                </a:cubicBezTo>
                <a:cubicBezTo>
                  <a:pt x="7402368" y="2464588"/>
                  <a:pt x="7342226" y="2411018"/>
                  <a:pt x="7213254" y="2429207"/>
                </a:cubicBezTo>
                <a:cubicBezTo>
                  <a:pt x="7084282" y="2447396"/>
                  <a:pt x="6846000" y="2360578"/>
                  <a:pt x="6515197" y="2429207"/>
                </a:cubicBezTo>
                <a:cubicBezTo>
                  <a:pt x="6184394" y="2497836"/>
                  <a:pt x="6077506" y="2374472"/>
                  <a:pt x="5700798" y="2429207"/>
                </a:cubicBezTo>
                <a:cubicBezTo>
                  <a:pt x="5324090" y="2483942"/>
                  <a:pt x="5353227" y="2402626"/>
                  <a:pt x="5235426" y="2429207"/>
                </a:cubicBezTo>
                <a:cubicBezTo>
                  <a:pt x="5117625" y="2455788"/>
                  <a:pt x="4798408" y="2423570"/>
                  <a:pt x="4421027" y="2429207"/>
                </a:cubicBezTo>
                <a:cubicBezTo>
                  <a:pt x="4043646" y="2434844"/>
                  <a:pt x="4052841" y="2427098"/>
                  <a:pt x="3839313" y="2429207"/>
                </a:cubicBezTo>
                <a:cubicBezTo>
                  <a:pt x="3625785" y="2431316"/>
                  <a:pt x="3386773" y="2378426"/>
                  <a:pt x="3024913" y="2429207"/>
                </a:cubicBezTo>
                <a:cubicBezTo>
                  <a:pt x="2663053" y="2479988"/>
                  <a:pt x="2527568" y="2343331"/>
                  <a:pt x="2210513" y="2429207"/>
                </a:cubicBezTo>
                <a:cubicBezTo>
                  <a:pt x="1893458" y="2515083"/>
                  <a:pt x="2027562" y="2415207"/>
                  <a:pt x="1861485" y="2429207"/>
                </a:cubicBezTo>
                <a:cubicBezTo>
                  <a:pt x="1695408" y="2443207"/>
                  <a:pt x="1565575" y="2381759"/>
                  <a:pt x="1396114" y="2429207"/>
                </a:cubicBezTo>
                <a:cubicBezTo>
                  <a:pt x="1226653" y="2476655"/>
                  <a:pt x="955165" y="2405480"/>
                  <a:pt x="814400" y="2429207"/>
                </a:cubicBezTo>
                <a:cubicBezTo>
                  <a:pt x="673635" y="2452934"/>
                  <a:pt x="183003" y="2412912"/>
                  <a:pt x="0" y="2429207"/>
                </a:cubicBezTo>
                <a:cubicBezTo>
                  <a:pt x="-27723" y="2261901"/>
                  <a:pt x="332" y="2129869"/>
                  <a:pt x="0" y="1919074"/>
                </a:cubicBezTo>
                <a:cubicBezTo>
                  <a:pt x="-332" y="1708279"/>
                  <a:pt x="13333" y="1697192"/>
                  <a:pt x="0" y="1506108"/>
                </a:cubicBezTo>
                <a:cubicBezTo>
                  <a:pt x="-13333" y="1315024"/>
                  <a:pt x="6814" y="1231516"/>
                  <a:pt x="0" y="971683"/>
                </a:cubicBezTo>
                <a:cubicBezTo>
                  <a:pt x="-6814" y="711850"/>
                  <a:pt x="3089" y="627309"/>
                  <a:pt x="0" y="510133"/>
                </a:cubicBezTo>
                <a:cubicBezTo>
                  <a:pt x="-3089" y="392957"/>
                  <a:pt x="3752" y="234784"/>
                  <a:pt x="0" y="0"/>
                </a:cubicBezTo>
                <a:close/>
              </a:path>
              <a:path w="11634281" h="2429207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64152" y="135946"/>
                  <a:pt x="11585530" y="269794"/>
                  <a:pt x="11634281" y="412965"/>
                </a:cubicBezTo>
                <a:cubicBezTo>
                  <a:pt x="11683032" y="556136"/>
                  <a:pt x="11598578" y="739269"/>
                  <a:pt x="11634281" y="850222"/>
                </a:cubicBezTo>
                <a:cubicBezTo>
                  <a:pt x="11669984" y="961175"/>
                  <a:pt x="11590348" y="1130362"/>
                  <a:pt x="11634281" y="1360356"/>
                </a:cubicBezTo>
                <a:cubicBezTo>
                  <a:pt x="11678214" y="1590350"/>
                  <a:pt x="11612469" y="1603092"/>
                  <a:pt x="11634281" y="1821905"/>
                </a:cubicBezTo>
                <a:cubicBezTo>
                  <a:pt x="11656093" y="2040718"/>
                  <a:pt x="11589374" y="2262637"/>
                  <a:pt x="11634281" y="2429207"/>
                </a:cubicBezTo>
                <a:cubicBezTo>
                  <a:pt x="11482703" y="2477434"/>
                  <a:pt x="11251607" y="2351713"/>
                  <a:pt x="10936224" y="2429207"/>
                </a:cubicBezTo>
                <a:cubicBezTo>
                  <a:pt x="10620841" y="2506701"/>
                  <a:pt x="10761369" y="2422023"/>
                  <a:pt x="10703539" y="2429207"/>
                </a:cubicBezTo>
                <a:cubicBezTo>
                  <a:pt x="10645709" y="2436391"/>
                  <a:pt x="10249888" y="2398089"/>
                  <a:pt x="10121824" y="2429207"/>
                </a:cubicBezTo>
                <a:cubicBezTo>
                  <a:pt x="9993761" y="2460325"/>
                  <a:pt x="9858714" y="2417666"/>
                  <a:pt x="9772796" y="2429207"/>
                </a:cubicBezTo>
                <a:cubicBezTo>
                  <a:pt x="9686878" y="2440748"/>
                  <a:pt x="9328237" y="2356878"/>
                  <a:pt x="9074739" y="2429207"/>
                </a:cubicBezTo>
                <a:cubicBezTo>
                  <a:pt x="8821241" y="2501536"/>
                  <a:pt x="8814560" y="2412428"/>
                  <a:pt x="8725711" y="2429207"/>
                </a:cubicBezTo>
                <a:cubicBezTo>
                  <a:pt x="8636862" y="2445986"/>
                  <a:pt x="8318151" y="2380032"/>
                  <a:pt x="8027654" y="2429207"/>
                </a:cubicBezTo>
                <a:cubicBezTo>
                  <a:pt x="7737157" y="2478382"/>
                  <a:pt x="7899208" y="2413453"/>
                  <a:pt x="7794968" y="2429207"/>
                </a:cubicBezTo>
                <a:cubicBezTo>
                  <a:pt x="7690728" y="2444961"/>
                  <a:pt x="7370042" y="2381888"/>
                  <a:pt x="7096911" y="2429207"/>
                </a:cubicBezTo>
                <a:cubicBezTo>
                  <a:pt x="6823780" y="2476526"/>
                  <a:pt x="6909938" y="2400117"/>
                  <a:pt x="6747883" y="2429207"/>
                </a:cubicBezTo>
                <a:cubicBezTo>
                  <a:pt x="6585828" y="2458297"/>
                  <a:pt x="6627729" y="2409751"/>
                  <a:pt x="6515197" y="2429207"/>
                </a:cubicBezTo>
                <a:cubicBezTo>
                  <a:pt x="6402665" y="2448663"/>
                  <a:pt x="6298603" y="2428194"/>
                  <a:pt x="6166169" y="2429207"/>
                </a:cubicBezTo>
                <a:cubicBezTo>
                  <a:pt x="6033735" y="2430220"/>
                  <a:pt x="5739637" y="2358228"/>
                  <a:pt x="5468112" y="2429207"/>
                </a:cubicBezTo>
                <a:cubicBezTo>
                  <a:pt x="5196587" y="2500186"/>
                  <a:pt x="5252270" y="2406777"/>
                  <a:pt x="5119084" y="2429207"/>
                </a:cubicBezTo>
                <a:cubicBezTo>
                  <a:pt x="4985898" y="2451637"/>
                  <a:pt x="4974614" y="2421021"/>
                  <a:pt x="4886398" y="2429207"/>
                </a:cubicBezTo>
                <a:cubicBezTo>
                  <a:pt x="4798182" y="2437393"/>
                  <a:pt x="4700611" y="2419661"/>
                  <a:pt x="4537370" y="2429207"/>
                </a:cubicBezTo>
                <a:cubicBezTo>
                  <a:pt x="4374129" y="2438753"/>
                  <a:pt x="4223223" y="2414716"/>
                  <a:pt x="4071998" y="2429207"/>
                </a:cubicBezTo>
                <a:cubicBezTo>
                  <a:pt x="3920773" y="2443698"/>
                  <a:pt x="3661300" y="2427832"/>
                  <a:pt x="3490284" y="2429207"/>
                </a:cubicBezTo>
                <a:cubicBezTo>
                  <a:pt x="3319268" y="2430582"/>
                  <a:pt x="3256193" y="2425455"/>
                  <a:pt x="3141256" y="2429207"/>
                </a:cubicBezTo>
                <a:cubicBezTo>
                  <a:pt x="3026319" y="2432959"/>
                  <a:pt x="2718178" y="2383840"/>
                  <a:pt x="2326856" y="2429207"/>
                </a:cubicBezTo>
                <a:cubicBezTo>
                  <a:pt x="1935534" y="2474574"/>
                  <a:pt x="1908896" y="2410013"/>
                  <a:pt x="1745142" y="2429207"/>
                </a:cubicBezTo>
                <a:cubicBezTo>
                  <a:pt x="1581388" y="2448401"/>
                  <a:pt x="1182845" y="2378348"/>
                  <a:pt x="930742" y="2429207"/>
                </a:cubicBezTo>
                <a:cubicBezTo>
                  <a:pt x="678639" y="2480066"/>
                  <a:pt x="394915" y="2364822"/>
                  <a:pt x="0" y="2429207"/>
                </a:cubicBezTo>
                <a:cubicBezTo>
                  <a:pt x="-50252" y="2255356"/>
                  <a:pt x="23061" y="2175286"/>
                  <a:pt x="0" y="1967658"/>
                </a:cubicBezTo>
                <a:cubicBezTo>
                  <a:pt x="-23061" y="1760030"/>
                  <a:pt x="39170" y="1712156"/>
                  <a:pt x="0" y="1506108"/>
                </a:cubicBezTo>
                <a:cubicBezTo>
                  <a:pt x="-39170" y="1300060"/>
                  <a:pt x="40296" y="1133204"/>
                  <a:pt x="0" y="995975"/>
                </a:cubicBezTo>
                <a:cubicBezTo>
                  <a:pt x="-40296" y="858746"/>
                  <a:pt x="5435" y="678140"/>
                  <a:pt x="0" y="510133"/>
                </a:cubicBezTo>
                <a:cubicBezTo>
                  <a:pt x="-5435" y="342126"/>
                  <a:pt x="48312" y="22458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999F3-5E32-66A4-3154-8BC405DA793C}"/>
              </a:ext>
            </a:extLst>
          </p:cNvPr>
          <p:cNvSpPr txBox="1"/>
          <p:nvPr/>
        </p:nvSpPr>
        <p:spPr>
          <a:xfrm>
            <a:off x="441648" y="478893"/>
            <a:ext cx="113087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Creation of a Comprehensive Sounding and Tornado Dataset from Recent Southeast Field Campaigns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2FC5C-2FEC-2544-48E0-78E981D710CA}"/>
              </a:ext>
            </a:extLst>
          </p:cNvPr>
          <p:cNvSpPr txBox="1"/>
          <p:nvPr/>
        </p:nvSpPr>
        <p:spPr>
          <a:xfrm>
            <a:off x="-2" y="3289892"/>
            <a:ext cx="12192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Lauren Pounds</a:t>
            </a:r>
            <a:r>
              <a:rPr lang="en-US" sz="20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1,2,3</a:t>
            </a:r>
            <a:r>
              <a:rPr lang="en-US" sz="2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Matthew Flournoy</a:t>
            </a:r>
            <a:r>
              <a:rPr lang="en-US" sz="20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4,1,2</a:t>
            </a:r>
            <a:r>
              <a:rPr lang="en-US" sz="2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Mike Coniglio</a:t>
            </a:r>
            <a:r>
              <a:rPr lang="en-US" sz="20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3,1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of Meteorology, University of Oklahoma, Norman, Oklahoma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Cooperative Institute for Severe and High-Impact Weather Research and Operations, The University of Oklahoma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NOAA/OAR/National Severe Storms Laboratory, Norman, Oklahoma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aseline="30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Storm Prediction Center, Norman, Oklahoma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D1E0FF-3473-7FB5-4429-3C2857F1B450}"/>
              </a:ext>
            </a:extLst>
          </p:cNvPr>
          <p:cNvGrpSpPr/>
          <p:nvPr/>
        </p:nvGrpSpPr>
        <p:grpSpPr>
          <a:xfrm>
            <a:off x="4773454" y="4368157"/>
            <a:ext cx="2645088" cy="939502"/>
            <a:chOff x="3883276" y="4817253"/>
            <a:chExt cx="5444964" cy="1902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370418-6209-390D-5920-72AD41059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3276" y="5176029"/>
              <a:ext cx="1185422" cy="118542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98F8E6-C1A6-F3E7-0683-CA2CD8FC64D8}"/>
                </a:ext>
              </a:extLst>
            </p:cNvPr>
            <p:cNvGrpSpPr/>
            <p:nvPr/>
          </p:nvGrpSpPr>
          <p:grpSpPr>
            <a:xfrm>
              <a:off x="4949767" y="4817253"/>
              <a:ext cx="4378473" cy="1902974"/>
              <a:chOff x="4949767" y="4817253"/>
              <a:chExt cx="4378473" cy="190297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39D27CA-F2E0-67F7-1597-D8C1DE9EB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9767" y="4817253"/>
                <a:ext cx="1470479" cy="190297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762BD55-E70A-B971-468E-344C7F675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8962" y="5208860"/>
                <a:ext cx="1130994" cy="1130994"/>
              </a:xfrm>
              <a:prstGeom prst="rect">
                <a:avLst/>
              </a:prstGeom>
            </p:spPr>
          </p:pic>
          <p:pic>
            <p:nvPicPr>
              <p:cNvPr id="13" name="Picture 2" descr="Storm Prediction Center - Wikipedia">
                <a:extLst>
                  <a:ext uri="{FF2B5EF4-FFF2-40B4-BE49-F238E27FC236}">
                    <a16:creationId xmlns:a16="http://schemas.microsoft.com/office/drawing/2014/main" id="{8E122486-FF89-A4EC-F8C9-028C2E2F7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2072" y="5354665"/>
                <a:ext cx="1656168" cy="786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84BA62C-59C8-3AE0-9266-53DE515C054D}"/>
              </a:ext>
            </a:extLst>
          </p:cNvPr>
          <p:cNvSpPr txBox="1"/>
          <p:nvPr/>
        </p:nvSpPr>
        <p:spPr>
          <a:xfrm>
            <a:off x="0" y="60284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PERiLS Science Meeting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Memphis, TN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16-17 November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F76E76-6296-9609-97FA-F7B53D1C0277}"/>
              </a:ext>
            </a:extLst>
          </p:cNvPr>
          <p:cNvSpPr txBox="1"/>
          <p:nvPr/>
        </p:nvSpPr>
        <p:spPr>
          <a:xfrm>
            <a:off x="4217009" y="5290444"/>
            <a:ext cx="3566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chemeClr val="tx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Funded through NA23OAR4590344</a:t>
            </a:r>
            <a:endParaRPr lang="en-US" sz="14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9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the state of mississippi&#10;&#10;Description automatically generated">
            <a:extLst>
              <a:ext uri="{FF2B5EF4-FFF2-40B4-BE49-F238E27FC236}">
                <a16:creationId xmlns:a16="http://schemas.microsoft.com/office/drawing/2014/main" id="{AB7B4747-3CCB-A426-F258-888D52D6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1" y="443020"/>
            <a:ext cx="5971163" cy="5971163"/>
          </a:xfrm>
          <a:prstGeom prst="rect">
            <a:avLst/>
          </a:prstGeom>
        </p:spPr>
      </p:pic>
      <p:pic>
        <p:nvPicPr>
          <p:cNvPr id="9" name="Picture 8" descr="A table of information&#10;&#10;Description automatically generated">
            <a:extLst>
              <a:ext uri="{FF2B5EF4-FFF2-40B4-BE49-F238E27FC236}">
                <a16:creationId xmlns:a16="http://schemas.microsoft.com/office/drawing/2014/main" id="{A6474EA0-3414-5944-05C3-5E3953E2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68" y="641332"/>
            <a:ext cx="4764171" cy="4201257"/>
          </a:xfrm>
          <a:prstGeom prst="rect">
            <a:avLst/>
          </a:prstGeom>
        </p:spPr>
      </p:pic>
      <p:pic>
        <p:nvPicPr>
          <p:cNvPr id="11" name="Picture 10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2B3D657-CC75-9F6A-55A5-43F65AB32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68" y="5155595"/>
            <a:ext cx="4907240" cy="1356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F9EC7C-7F3D-546C-C498-A4431B45A17E}"/>
              </a:ext>
            </a:extLst>
          </p:cNvPr>
          <p:cNvSpPr txBox="1"/>
          <p:nvPr/>
        </p:nvSpPr>
        <p:spPr>
          <a:xfrm>
            <a:off x="6506514" y="355464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Soundings: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353AEC-945B-B351-F883-BDC0994848C3}"/>
              </a:ext>
            </a:extLst>
          </p:cNvPr>
          <p:cNvSpPr txBox="1"/>
          <p:nvPr/>
        </p:nvSpPr>
        <p:spPr>
          <a:xfrm>
            <a:off x="6506514" y="4896725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Tornadoes</a:t>
            </a:r>
            <a:r>
              <a:rPr lang="en-US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93A4B9-595B-2F1A-8A11-33687ED8B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87" y="1305338"/>
            <a:ext cx="5550946" cy="41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DECEE4-6C87-6005-1178-3B6D18422271}"/>
              </a:ext>
            </a:extLst>
          </p:cNvPr>
          <p:cNvSpPr/>
          <p:nvPr/>
        </p:nvSpPr>
        <p:spPr>
          <a:xfrm>
            <a:off x="6574299" y="3123479"/>
            <a:ext cx="5123564" cy="32843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76367"/>
                      <a:gd name="connsiteY0" fmla="*/ 0 h 4623198"/>
                      <a:gd name="connsiteX1" fmla="*/ 667589 w 3576367"/>
                      <a:gd name="connsiteY1" fmla="*/ 0 h 4623198"/>
                      <a:gd name="connsiteX2" fmla="*/ 1335177 w 3576367"/>
                      <a:gd name="connsiteY2" fmla="*/ 0 h 4623198"/>
                      <a:gd name="connsiteX3" fmla="*/ 1931238 w 3576367"/>
                      <a:gd name="connsiteY3" fmla="*/ 0 h 4623198"/>
                      <a:gd name="connsiteX4" fmla="*/ 2563063 w 3576367"/>
                      <a:gd name="connsiteY4" fmla="*/ 0 h 4623198"/>
                      <a:gd name="connsiteX5" fmla="*/ 3576367 w 3576367"/>
                      <a:gd name="connsiteY5" fmla="*/ 0 h 4623198"/>
                      <a:gd name="connsiteX6" fmla="*/ 3576367 w 3576367"/>
                      <a:gd name="connsiteY6" fmla="*/ 577900 h 4623198"/>
                      <a:gd name="connsiteX7" fmla="*/ 3576367 w 3576367"/>
                      <a:gd name="connsiteY7" fmla="*/ 1202031 h 4623198"/>
                      <a:gd name="connsiteX8" fmla="*/ 3576367 w 3576367"/>
                      <a:gd name="connsiteY8" fmla="*/ 1687467 h 4623198"/>
                      <a:gd name="connsiteX9" fmla="*/ 3576367 w 3576367"/>
                      <a:gd name="connsiteY9" fmla="*/ 2126671 h 4623198"/>
                      <a:gd name="connsiteX10" fmla="*/ 3576367 w 3576367"/>
                      <a:gd name="connsiteY10" fmla="*/ 2612107 h 4623198"/>
                      <a:gd name="connsiteX11" fmla="*/ 3576367 w 3576367"/>
                      <a:gd name="connsiteY11" fmla="*/ 3143775 h 4623198"/>
                      <a:gd name="connsiteX12" fmla="*/ 3576367 w 3576367"/>
                      <a:gd name="connsiteY12" fmla="*/ 3721674 h 4623198"/>
                      <a:gd name="connsiteX13" fmla="*/ 3576367 w 3576367"/>
                      <a:gd name="connsiteY13" fmla="*/ 4623198 h 4623198"/>
                      <a:gd name="connsiteX14" fmla="*/ 2908778 w 3576367"/>
                      <a:gd name="connsiteY14" fmla="*/ 4623198 h 4623198"/>
                      <a:gd name="connsiteX15" fmla="*/ 2312717 w 3576367"/>
                      <a:gd name="connsiteY15" fmla="*/ 4623198 h 4623198"/>
                      <a:gd name="connsiteX16" fmla="*/ 1716656 w 3576367"/>
                      <a:gd name="connsiteY16" fmla="*/ 4623198 h 4623198"/>
                      <a:gd name="connsiteX17" fmla="*/ 1120595 w 3576367"/>
                      <a:gd name="connsiteY17" fmla="*/ 4623198 h 4623198"/>
                      <a:gd name="connsiteX18" fmla="*/ 524534 w 3576367"/>
                      <a:gd name="connsiteY18" fmla="*/ 4623198 h 4623198"/>
                      <a:gd name="connsiteX19" fmla="*/ 0 w 3576367"/>
                      <a:gd name="connsiteY19" fmla="*/ 4623198 h 4623198"/>
                      <a:gd name="connsiteX20" fmla="*/ 0 w 3576367"/>
                      <a:gd name="connsiteY20" fmla="*/ 3999066 h 4623198"/>
                      <a:gd name="connsiteX21" fmla="*/ 0 w 3576367"/>
                      <a:gd name="connsiteY21" fmla="*/ 3374935 h 4623198"/>
                      <a:gd name="connsiteX22" fmla="*/ 0 w 3576367"/>
                      <a:gd name="connsiteY22" fmla="*/ 2750803 h 4623198"/>
                      <a:gd name="connsiteX23" fmla="*/ 0 w 3576367"/>
                      <a:gd name="connsiteY23" fmla="*/ 2126671 h 4623198"/>
                      <a:gd name="connsiteX24" fmla="*/ 0 w 3576367"/>
                      <a:gd name="connsiteY24" fmla="*/ 1456307 h 4623198"/>
                      <a:gd name="connsiteX25" fmla="*/ 0 w 3576367"/>
                      <a:gd name="connsiteY25" fmla="*/ 878408 h 4623198"/>
                      <a:gd name="connsiteX26" fmla="*/ 0 w 3576367"/>
                      <a:gd name="connsiteY26" fmla="*/ 0 h 4623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76367" h="4623198" fill="none" extrusionOk="0">
                        <a:moveTo>
                          <a:pt x="0" y="0"/>
                        </a:moveTo>
                        <a:cubicBezTo>
                          <a:pt x="281838" y="-60857"/>
                          <a:pt x="382741" y="55581"/>
                          <a:pt x="667589" y="0"/>
                        </a:cubicBezTo>
                        <a:cubicBezTo>
                          <a:pt x="952437" y="-55581"/>
                          <a:pt x="1181559" y="66552"/>
                          <a:pt x="1335177" y="0"/>
                        </a:cubicBezTo>
                        <a:cubicBezTo>
                          <a:pt x="1488795" y="-66552"/>
                          <a:pt x="1782071" y="19045"/>
                          <a:pt x="1931238" y="0"/>
                        </a:cubicBezTo>
                        <a:cubicBezTo>
                          <a:pt x="2080405" y="-19045"/>
                          <a:pt x="2320443" y="313"/>
                          <a:pt x="2563063" y="0"/>
                        </a:cubicBezTo>
                        <a:cubicBezTo>
                          <a:pt x="2805683" y="-313"/>
                          <a:pt x="3247862" y="51040"/>
                          <a:pt x="3576367" y="0"/>
                        </a:cubicBezTo>
                        <a:cubicBezTo>
                          <a:pt x="3577320" y="250924"/>
                          <a:pt x="3574607" y="423798"/>
                          <a:pt x="3576367" y="577900"/>
                        </a:cubicBezTo>
                        <a:cubicBezTo>
                          <a:pt x="3578127" y="732002"/>
                          <a:pt x="3519953" y="903995"/>
                          <a:pt x="3576367" y="1202031"/>
                        </a:cubicBezTo>
                        <a:cubicBezTo>
                          <a:pt x="3632781" y="1500067"/>
                          <a:pt x="3524870" y="1547515"/>
                          <a:pt x="3576367" y="1687467"/>
                        </a:cubicBezTo>
                        <a:cubicBezTo>
                          <a:pt x="3627864" y="1827419"/>
                          <a:pt x="3524504" y="1919711"/>
                          <a:pt x="3576367" y="2126671"/>
                        </a:cubicBezTo>
                        <a:cubicBezTo>
                          <a:pt x="3628230" y="2333631"/>
                          <a:pt x="3573041" y="2438949"/>
                          <a:pt x="3576367" y="2612107"/>
                        </a:cubicBezTo>
                        <a:cubicBezTo>
                          <a:pt x="3579693" y="2785265"/>
                          <a:pt x="3533422" y="2986853"/>
                          <a:pt x="3576367" y="3143775"/>
                        </a:cubicBezTo>
                        <a:cubicBezTo>
                          <a:pt x="3619312" y="3300697"/>
                          <a:pt x="3550998" y="3537813"/>
                          <a:pt x="3576367" y="3721674"/>
                        </a:cubicBezTo>
                        <a:cubicBezTo>
                          <a:pt x="3601736" y="3905535"/>
                          <a:pt x="3470102" y="4325768"/>
                          <a:pt x="3576367" y="4623198"/>
                        </a:cubicBezTo>
                        <a:cubicBezTo>
                          <a:pt x="3329197" y="4681280"/>
                          <a:pt x="3162547" y="4571868"/>
                          <a:pt x="2908778" y="4623198"/>
                        </a:cubicBezTo>
                        <a:cubicBezTo>
                          <a:pt x="2655009" y="4674528"/>
                          <a:pt x="2494825" y="4576383"/>
                          <a:pt x="2312717" y="4623198"/>
                        </a:cubicBezTo>
                        <a:cubicBezTo>
                          <a:pt x="2130609" y="4670013"/>
                          <a:pt x="1928390" y="4602610"/>
                          <a:pt x="1716656" y="4623198"/>
                        </a:cubicBezTo>
                        <a:cubicBezTo>
                          <a:pt x="1504922" y="4643786"/>
                          <a:pt x="1347792" y="4595344"/>
                          <a:pt x="1120595" y="4623198"/>
                        </a:cubicBezTo>
                        <a:cubicBezTo>
                          <a:pt x="893398" y="4651052"/>
                          <a:pt x="649010" y="4554574"/>
                          <a:pt x="524534" y="4623198"/>
                        </a:cubicBezTo>
                        <a:cubicBezTo>
                          <a:pt x="400058" y="4691822"/>
                          <a:pt x="199061" y="4596075"/>
                          <a:pt x="0" y="4623198"/>
                        </a:cubicBezTo>
                        <a:cubicBezTo>
                          <a:pt x="-74794" y="4412499"/>
                          <a:pt x="55473" y="4160297"/>
                          <a:pt x="0" y="3999066"/>
                        </a:cubicBezTo>
                        <a:cubicBezTo>
                          <a:pt x="-55473" y="3837835"/>
                          <a:pt x="35239" y="3630347"/>
                          <a:pt x="0" y="3374935"/>
                        </a:cubicBezTo>
                        <a:cubicBezTo>
                          <a:pt x="-35239" y="3119523"/>
                          <a:pt x="56582" y="2945199"/>
                          <a:pt x="0" y="2750803"/>
                        </a:cubicBezTo>
                        <a:cubicBezTo>
                          <a:pt x="-56582" y="2556407"/>
                          <a:pt x="13608" y="2402557"/>
                          <a:pt x="0" y="2126671"/>
                        </a:cubicBezTo>
                        <a:cubicBezTo>
                          <a:pt x="-13608" y="1850785"/>
                          <a:pt x="31265" y="1711577"/>
                          <a:pt x="0" y="1456307"/>
                        </a:cubicBezTo>
                        <a:cubicBezTo>
                          <a:pt x="-31265" y="1201037"/>
                          <a:pt x="53342" y="1035053"/>
                          <a:pt x="0" y="878408"/>
                        </a:cubicBezTo>
                        <a:cubicBezTo>
                          <a:pt x="-53342" y="721763"/>
                          <a:pt x="14944" y="434219"/>
                          <a:pt x="0" y="0"/>
                        </a:cubicBezTo>
                        <a:close/>
                      </a:path>
                      <a:path w="3576367" h="4623198" stroke="0" extrusionOk="0">
                        <a:moveTo>
                          <a:pt x="0" y="0"/>
                        </a:moveTo>
                        <a:cubicBezTo>
                          <a:pt x="127892" y="-45950"/>
                          <a:pt x="422768" y="39082"/>
                          <a:pt x="560297" y="0"/>
                        </a:cubicBezTo>
                        <a:cubicBezTo>
                          <a:pt x="697826" y="-39082"/>
                          <a:pt x="831749" y="8641"/>
                          <a:pt x="1049068" y="0"/>
                        </a:cubicBezTo>
                        <a:cubicBezTo>
                          <a:pt x="1266387" y="-8641"/>
                          <a:pt x="1578371" y="35109"/>
                          <a:pt x="1716656" y="0"/>
                        </a:cubicBezTo>
                        <a:cubicBezTo>
                          <a:pt x="1854941" y="-35109"/>
                          <a:pt x="2019700" y="66563"/>
                          <a:pt x="2276954" y="0"/>
                        </a:cubicBezTo>
                        <a:cubicBezTo>
                          <a:pt x="2534208" y="-66563"/>
                          <a:pt x="2619175" y="57007"/>
                          <a:pt x="2837251" y="0"/>
                        </a:cubicBezTo>
                        <a:cubicBezTo>
                          <a:pt x="3055327" y="-57007"/>
                          <a:pt x="3309667" y="34974"/>
                          <a:pt x="3576367" y="0"/>
                        </a:cubicBezTo>
                        <a:cubicBezTo>
                          <a:pt x="3624167" y="205247"/>
                          <a:pt x="3525680" y="361229"/>
                          <a:pt x="3576367" y="485436"/>
                        </a:cubicBezTo>
                        <a:cubicBezTo>
                          <a:pt x="3627054" y="609643"/>
                          <a:pt x="3562382" y="932838"/>
                          <a:pt x="3576367" y="1063336"/>
                        </a:cubicBezTo>
                        <a:cubicBezTo>
                          <a:pt x="3590352" y="1193834"/>
                          <a:pt x="3558485" y="1306721"/>
                          <a:pt x="3576367" y="1548771"/>
                        </a:cubicBezTo>
                        <a:cubicBezTo>
                          <a:pt x="3594249" y="1790822"/>
                          <a:pt x="3553353" y="1853232"/>
                          <a:pt x="3576367" y="2034207"/>
                        </a:cubicBezTo>
                        <a:cubicBezTo>
                          <a:pt x="3599381" y="2215182"/>
                          <a:pt x="3516100" y="2344767"/>
                          <a:pt x="3576367" y="2612107"/>
                        </a:cubicBezTo>
                        <a:cubicBezTo>
                          <a:pt x="3636634" y="2879447"/>
                          <a:pt x="3532246" y="3039504"/>
                          <a:pt x="3576367" y="3236239"/>
                        </a:cubicBezTo>
                        <a:cubicBezTo>
                          <a:pt x="3620488" y="3432974"/>
                          <a:pt x="3553692" y="3477052"/>
                          <a:pt x="3576367" y="3675442"/>
                        </a:cubicBezTo>
                        <a:cubicBezTo>
                          <a:pt x="3599042" y="3873832"/>
                          <a:pt x="3543815" y="4252461"/>
                          <a:pt x="3576367" y="4623198"/>
                        </a:cubicBezTo>
                        <a:cubicBezTo>
                          <a:pt x="3405204" y="4634329"/>
                          <a:pt x="3270013" y="4565818"/>
                          <a:pt x="2980306" y="4623198"/>
                        </a:cubicBezTo>
                        <a:cubicBezTo>
                          <a:pt x="2690599" y="4680578"/>
                          <a:pt x="2639192" y="4588606"/>
                          <a:pt x="2384245" y="4623198"/>
                        </a:cubicBezTo>
                        <a:cubicBezTo>
                          <a:pt x="2129298" y="4657790"/>
                          <a:pt x="1916346" y="4619605"/>
                          <a:pt x="1716656" y="4623198"/>
                        </a:cubicBezTo>
                        <a:cubicBezTo>
                          <a:pt x="1516966" y="4626791"/>
                          <a:pt x="1418128" y="4557586"/>
                          <a:pt x="1120595" y="4623198"/>
                        </a:cubicBezTo>
                        <a:cubicBezTo>
                          <a:pt x="823062" y="4688810"/>
                          <a:pt x="751362" y="4620485"/>
                          <a:pt x="631825" y="4623198"/>
                        </a:cubicBezTo>
                        <a:cubicBezTo>
                          <a:pt x="512288" y="4625911"/>
                          <a:pt x="239925" y="4605107"/>
                          <a:pt x="0" y="4623198"/>
                        </a:cubicBezTo>
                        <a:cubicBezTo>
                          <a:pt x="-73630" y="4382200"/>
                          <a:pt x="39777" y="4195939"/>
                          <a:pt x="0" y="3952834"/>
                        </a:cubicBezTo>
                        <a:cubicBezTo>
                          <a:pt x="-39777" y="3709729"/>
                          <a:pt x="27391" y="3519490"/>
                          <a:pt x="0" y="3282471"/>
                        </a:cubicBezTo>
                        <a:cubicBezTo>
                          <a:pt x="-27391" y="3045452"/>
                          <a:pt x="49444" y="2916471"/>
                          <a:pt x="0" y="2704571"/>
                        </a:cubicBezTo>
                        <a:cubicBezTo>
                          <a:pt x="-49444" y="2492671"/>
                          <a:pt x="49963" y="2348493"/>
                          <a:pt x="0" y="2172903"/>
                        </a:cubicBezTo>
                        <a:cubicBezTo>
                          <a:pt x="-49963" y="1997313"/>
                          <a:pt x="50785" y="1838368"/>
                          <a:pt x="0" y="1733699"/>
                        </a:cubicBezTo>
                        <a:cubicBezTo>
                          <a:pt x="-50785" y="1629030"/>
                          <a:pt x="10780" y="1448031"/>
                          <a:pt x="0" y="1294495"/>
                        </a:cubicBezTo>
                        <a:cubicBezTo>
                          <a:pt x="-10780" y="1140959"/>
                          <a:pt x="56249" y="957078"/>
                          <a:pt x="0" y="670364"/>
                        </a:cubicBezTo>
                        <a:cubicBezTo>
                          <a:pt x="-56249" y="383650"/>
                          <a:pt x="41719" y="2838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66146-5633-15DC-AD45-C667A989FDA1}"/>
              </a:ext>
            </a:extLst>
          </p:cNvPr>
          <p:cNvSpPr/>
          <p:nvPr/>
        </p:nvSpPr>
        <p:spPr>
          <a:xfrm>
            <a:off x="516231" y="3123479"/>
            <a:ext cx="5101471" cy="32843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76367"/>
                      <a:gd name="connsiteY0" fmla="*/ 0 h 4623198"/>
                      <a:gd name="connsiteX1" fmla="*/ 667589 w 3576367"/>
                      <a:gd name="connsiteY1" fmla="*/ 0 h 4623198"/>
                      <a:gd name="connsiteX2" fmla="*/ 1335177 w 3576367"/>
                      <a:gd name="connsiteY2" fmla="*/ 0 h 4623198"/>
                      <a:gd name="connsiteX3" fmla="*/ 1931238 w 3576367"/>
                      <a:gd name="connsiteY3" fmla="*/ 0 h 4623198"/>
                      <a:gd name="connsiteX4" fmla="*/ 2563063 w 3576367"/>
                      <a:gd name="connsiteY4" fmla="*/ 0 h 4623198"/>
                      <a:gd name="connsiteX5" fmla="*/ 3576367 w 3576367"/>
                      <a:gd name="connsiteY5" fmla="*/ 0 h 4623198"/>
                      <a:gd name="connsiteX6" fmla="*/ 3576367 w 3576367"/>
                      <a:gd name="connsiteY6" fmla="*/ 577900 h 4623198"/>
                      <a:gd name="connsiteX7" fmla="*/ 3576367 w 3576367"/>
                      <a:gd name="connsiteY7" fmla="*/ 1202031 h 4623198"/>
                      <a:gd name="connsiteX8" fmla="*/ 3576367 w 3576367"/>
                      <a:gd name="connsiteY8" fmla="*/ 1687467 h 4623198"/>
                      <a:gd name="connsiteX9" fmla="*/ 3576367 w 3576367"/>
                      <a:gd name="connsiteY9" fmla="*/ 2126671 h 4623198"/>
                      <a:gd name="connsiteX10" fmla="*/ 3576367 w 3576367"/>
                      <a:gd name="connsiteY10" fmla="*/ 2612107 h 4623198"/>
                      <a:gd name="connsiteX11" fmla="*/ 3576367 w 3576367"/>
                      <a:gd name="connsiteY11" fmla="*/ 3143775 h 4623198"/>
                      <a:gd name="connsiteX12" fmla="*/ 3576367 w 3576367"/>
                      <a:gd name="connsiteY12" fmla="*/ 3721674 h 4623198"/>
                      <a:gd name="connsiteX13" fmla="*/ 3576367 w 3576367"/>
                      <a:gd name="connsiteY13" fmla="*/ 4623198 h 4623198"/>
                      <a:gd name="connsiteX14" fmla="*/ 2908778 w 3576367"/>
                      <a:gd name="connsiteY14" fmla="*/ 4623198 h 4623198"/>
                      <a:gd name="connsiteX15" fmla="*/ 2312717 w 3576367"/>
                      <a:gd name="connsiteY15" fmla="*/ 4623198 h 4623198"/>
                      <a:gd name="connsiteX16" fmla="*/ 1716656 w 3576367"/>
                      <a:gd name="connsiteY16" fmla="*/ 4623198 h 4623198"/>
                      <a:gd name="connsiteX17" fmla="*/ 1120595 w 3576367"/>
                      <a:gd name="connsiteY17" fmla="*/ 4623198 h 4623198"/>
                      <a:gd name="connsiteX18" fmla="*/ 524534 w 3576367"/>
                      <a:gd name="connsiteY18" fmla="*/ 4623198 h 4623198"/>
                      <a:gd name="connsiteX19" fmla="*/ 0 w 3576367"/>
                      <a:gd name="connsiteY19" fmla="*/ 4623198 h 4623198"/>
                      <a:gd name="connsiteX20" fmla="*/ 0 w 3576367"/>
                      <a:gd name="connsiteY20" fmla="*/ 3999066 h 4623198"/>
                      <a:gd name="connsiteX21" fmla="*/ 0 w 3576367"/>
                      <a:gd name="connsiteY21" fmla="*/ 3374935 h 4623198"/>
                      <a:gd name="connsiteX22" fmla="*/ 0 w 3576367"/>
                      <a:gd name="connsiteY22" fmla="*/ 2750803 h 4623198"/>
                      <a:gd name="connsiteX23" fmla="*/ 0 w 3576367"/>
                      <a:gd name="connsiteY23" fmla="*/ 2126671 h 4623198"/>
                      <a:gd name="connsiteX24" fmla="*/ 0 w 3576367"/>
                      <a:gd name="connsiteY24" fmla="*/ 1456307 h 4623198"/>
                      <a:gd name="connsiteX25" fmla="*/ 0 w 3576367"/>
                      <a:gd name="connsiteY25" fmla="*/ 878408 h 4623198"/>
                      <a:gd name="connsiteX26" fmla="*/ 0 w 3576367"/>
                      <a:gd name="connsiteY26" fmla="*/ 0 h 4623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76367" h="4623198" fill="none" extrusionOk="0">
                        <a:moveTo>
                          <a:pt x="0" y="0"/>
                        </a:moveTo>
                        <a:cubicBezTo>
                          <a:pt x="281838" y="-60857"/>
                          <a:pt x="382741" y="55581"/>
                          <a:pt x="667589" y="0"/>
                        </a:cubicBezTo>
                        <a:cubicBezTo>
                          <a:pt x="952437" y="-55581"/>
                          <a:pt x="1181559" y="66552"/>
                          <a:pt x="1335177" y="0"/>
                        </a:cubicBezTo>
                        <a:cubicBezTo>
                          <a:pt x="1488795" y="-66552"/>
                          <a:pt x="1782071" y="19045"/>
                          <a:pt x="1931238" y="0"/>
                        </a:cubicBezTo>
                        <a:cubicBezTo>
                          <a:pt x="2080405" y="-19045"/>
                          <a:pt x="2320443" y="313"/>
                          <a:pt x="2563063" y="0"/>
                        </a:cubicBezTo>
                        <a:cubicBezTo>
                          <a:pt x="2805683" y="-313"/>
                          <a:pt x="3247862" y="51040"/>
                          <a:pt x="3576367" y="0"/>
                        </a:cubicBezTo>
                        <a:cubicBezTo>
                          <a:pt x="3577320" y="250924"/>
                          <a:pt x="3574607" y="423798"/>
                          <a:pt x="3576367" y="577900"/>
                        </a:cubicBezTo>
                        <a:cubicBezTo>
                          <a:pt x="3578127" y="732002"/>
                          <a:pt x="3519953" y="903995"/>
                          <a:pt x="3576367" y="1202031"/>
                        </a:cubicBezTo>
                        <a:cubicBezTo>
                          <a:pt x="3632781" y="1500067"/>
                          <a:pt x="3524870" y="1547515"/>
                          <a:pt x="3576367" y="1687467"/>
                        </a:cubicBezTo>
                        <a:cubicBezTo>
                          <a:pt x="3627864" y="1827419"/>
                          <a:pt x="3524504" y="1919711"/>
                          <a:pt x="3576367" y="2126671"/>
                        </a:cubicBezTo>
                        <a:cubicBezTo>
                          <a:pt x="3628230" y="2333631"/>
                          <a:pt x="3573041" y="2438949"/>
                          <a:pt x="3576367" y="2612107"/>
                        </a:cubicBezTo>
                        <a:cubicBezTo>
                          <a:pt x="3579693" y="2785265"/>
                          <a:pt x="3533422" y="2986853"/>
                          <a:pt x="3576367" y="3143775"/>
                        </a:cubicBezTo>
                        <a:cubicBezTo>
                          <a:pt x="3619312" y="3300697"/>
                          <a:pt x="3550998" y="3537813"/>
                          <a:pt x="3576367" y="3721674"/>
                        </a:cubicBezTo>
                        <a:cubicBezTo>
                          <a:pt x="3601736" y="3905535"/>
                          <a:pt x="3470102" y="4325768"/>
                          <a:pt x="3576367" y="4623198"/>
                        </a:cubicBezTo>
                        <a:cubicBezTo>
                          <a:pt x="3329197" y="4681280"/>
                          <a:pt x="3162547" y="4571868"/>
                          <a:pt x="2908778" y="4623198"/>
                        </a:cubicBezTo>
                        <a:cubicBezTo>
                          <a:pt x="2655009" y="4674528"/>
                          <a:pt x="2494825" y="4576383"/>
                          <a:pt x="2312717" y="4623198"/>
                        </a:cubicBezTo>
                        <a:cubicBezTo>
                          <a:pt x="2130609" y="4670013"/>
                          <a:pt x="1928390" y="4602610"/>
                          <a:pt x="1716656" y="4623198"/>
                        </a:cubicBezTo>
                        <a:cubicBezTo>
                          <a:pt x="1504922" y="4643786"/>
                          <a:pt x="1347792" y="4595344"/>
                          <a:pt x="1120595" y="4623198"/>
                        </a:cubicBezTo>
                        <a:cubicBezTo>
                          <a:pt x="893398" y="4651052"/>
                          <a:pt x="649010" y="4554574"/>
                          <a:pt x="524534" y="4623198"/>
                        </a:cubicBezTo>
                        <a:cubicBezTo>
                          <a:pt x="400058" y="4691822"/>
                          <a:pt x="199061" y="4596075"/>
                          <a:pt x="0" y="4623198"/>
                        </a:cubicBezTo>
                        <a:cubicBezTo>
                          <a:pt x="-74794" y="4412499"/>
                          <a:pt x="55473" y="4160297"/>
                          <a:pt x="0" y="3999066"/>
                        </a:cubicBezTo>
                        <a:cubicBezTo>
                          <a:pt x="-55473" y="3837835"/>
                          <a:pt x="35239" y="3630347"/>
                          <a:pt x="0" y="3374935"/>
                        </a:cubicBezTo>
                        <a:cubicBezTo>
                          <a:pt x="-35239" y="3119523"/>
                          <a:pt x="56582" y="2945199"/>
                          <a:pt x="0" y="2750803"/>
                        </a:cubicBezTo>
                        <a:cubicBezTo>
                          <a:pt x="-56582" y="2556407"/>
                          <a:pt x="13608" y="2402557"/>
                          <a:pt x="0" y="2126671"/>
                        </a:cubicBezTo>
                        <a:cubicBezTo>
                          <a:pt x="-13608" y="1850785"/>
                          <a:pt x="31265" y="1711577"/>
                          <a:pt x="0" y="1456307"/>
                        </a:cubicBezTo>
                        <a:cubicBezTo>
                          <a:pt x="-31265" y="1201037"/>
                          <a:pt x="53342" y="1035053"/>
                          <a:pt x="0" y="878408"/>
                        </a:cubicBezTo>
                        <a:cubicBezTo>
                          <a:pt x="-53342" y="721763"/>
                          <a:pt x="14944" y="434219"/>
                          <a:pt x="0" y="0"/>
                        </a:cubicBezTo>
                        <a:close/>
                      </a:path>
                      <a:path w="3576367" h="4623198" stroke="0" extrusionOk="0">
                        <a:moveTo>
                          <a:pt x="0" y="0"/>
                        </a:moveTo>
                        <a:cubicBezTo>
                          <a:pt x="127892" y="-45950"/>
                          <a:pt x="422768" y="39082"/>
                          <a:pt x="560297" y="0"/>
                        </a:cubicBezTo>
                        <a:cubicBezTo>
                          <a:pt x="697826" y="-39082"/>
                          <a:pt x="831749" y="8641"/>
                          <a:pt x="1049068" y="0"/>
                        </a:cubicBezTo>
                        <a:cubicBezTo>
                          <a:pt x="1266387" y="-8641"/>
                          <a:pt x="1578371" y="35109"/>
                          <a:pt x="1716656" y="0"/>
                        </a:cubicBezTo>
                        <a:cubicBezTo>
                          <a:pt x="1854941" y="-35109"/>
                          <a:pt x="2019700" y="66563"/>
                          <a:pt x="2276954" y="0"/>
                        </a:cubicBezTo>
                        <a:cubicBezTo>
                          <a:pt x="2534208" y="-66563"/>
                          <a:pt x="2619175" y="57007"/>
                          <a:pt x="2837251" y="0"/>
                        </a:cubicBezTo>
                        <a:cubicBezTo>
                          <a:pt x="3055327" y="-57007"/>
                          <a:pt x="3309667" y="34974"/>
                          <a:pt x="3576367" y="0"/>
                        </a:cubicBezTo>
                        <a:cubicBezTo>
                          <a:pt x="3624167" y="205247"/>
                          <a:pt x="3525680" y="361229"/>
                          <a:pt x="3576367" y="485436"/>
                        </a:cubicBezTo>
                        <a:cubicBezTo>
                          <a:pt x="3627054" y="609643"/>
                          <a:pt x="3562382" y="932838"/>
                          <a:pt x="3576367" y="1063336"/>
                        </a:cubicBezTo>
                        <a:cubicBezTo>
                          <a:pt x="3590352" y="1193834"/>
                          <a:pt x="3558485" y="1306721"/>
                          <a:pt x="3576367" y="1548771"/>
                        </a:cubicBezTo>
                        <a:cubicBezTo>
                          <a:pt x="3594249" y="1790822"/>
                          <a:pt x="3553353" y="1853232"/>
                          <a:pt x="3576367" y="2034207"/>
                        </a:cubicBezTo>
                        <a:cubicBezTo>
                          <a:pt x="3599381" y="2215182"/>
                          <a:pt x="3516100" y="2344767"/>
                          <a:pt x="3576367" y="2612107"/>
                        </a:cubicBezTo>
                        <a:cubicBezTo>
                          <a:pt x="3636634" y="2879447"/>
                          <a:pt x="3532246" y="3039504"/>
                          <a:pt x="3576367" y="3236239"/>
                        </a:cubicBezTo>
                        <a:cubicBezTo>
                          <a:pt x="3620488" y="3432974"/>
                          <a:pt x="3553692" y="3477052"/>
                          <a:pt x="3576367" y="3675442"/>
                        </a:cubicBezTo>
                        <a:cubicBezTo>
                          <a:pt x="3599042" y="3873832"/>
                          <a:pt x="3543815" y="4252461"/>
                          <a:pt x="3576367" y="4623198"/>
                        </a:cubicBezTo>
                        <a:cubicBezTo>
                          <a:pt x="3405204" y="4634329"/>
                          <a:pt x="3270013" y="4565818"/>
                          <a:pt x="2980306" y="4623198"/>
                        </a:cubicBezTo>
                        <a:cubicBezTo>
                          <a:pt x="2690599" y="4680578"/>
                          <a:pt x="2639192" y="4588606"/>
                          <a:pt x="2384245" y="4623198"/>
                        </a:cubicBezTo>
                        <a:cubicBezTo>
                          <a:pt x="2129298" y="4657790"/>
                          <a:pt x="1916346" y="4619605"/>
                          <a:pt x="1716656" y="4623198"/>
                        </a:cubicBezTo>
                        <a:cubicBezTo>
                          <a:pt x="1516966" y="4626791"/>
                          <a:pt x="1418128" y="4557586"/>
                          <a:pt x="1120595" y="4623198"/>
                        </a:cubicBezTo>
                        <a:cubicBezTo>
                          <a:pt x="823062" y="4688810"/>
                          <a:pt x="751362" y="4620485"/>
                          <a:pt x="631825" y="4623198"/>
                        </a:cubicBezTo>
                        <a:cubicBezTo>
                          <a:pt x="512288" y="4625911"/>
                          <a:pt x="239925" y="4605107"/>
                          <a:pt x="0" y="4623198"/>
                        </a:cubicBezTo>
                        <a:cubicBezTo>
                          <a:pt x="-73630" y="4382200"/>
                          <a:pt x="39777" y="4195939"/>
                          <a:pt x="0" y="3952834"/>
                        </a:cubicBezTo>
                        <a:cubicBezTo>
                          <a:pt x="-39777" y="3709729"/>
                          <a:pt x="27391" y="3519490"/>
                          <a:pt x="0" y="3282471"/>
                        </a:cubicBezTo>
                        <a:cubicBezTo>
                          <a:pt x="-27391" y="3045452"/>
                          <a:pt x="49444" y="2916471"/>
                          <a:pt x="0" y="2704571"/>
                        </a:cubicBezTo>
                        <a:cubicBezTo>
                          <a:pt x="-49444" y="2492671"/>
                          <a:pt x="49963" y="2348493"/>
                          <a:pt x="0" y="2172903"/>
                        </a:cubicBezTo>
                        <a:cubicBezTo>
                          <a:pt x="-49963" y="1997313"/>
                          <a:pt x="50785" y="1838368"/>
                          <a:pt x="0" y="1733699"/>
                        </a:cubicBezTo>
                        <a:cubicBezTo>
                          <a:pt x="-50785" y="1629030"/>
                          <a:pt x="10780" y="1448031"/>
                          <a:pt x="0" y="1294495"/>
                        </a:cubicBezTo>
                        <a:cubicBezTo>
                          <a:pt x="-10780" y="1140959"/>
                          <a:pt x="56249" y="957078"/>
                          <a:pt x="0" y="670364"/>
                        </a:cubicBezTo>
                        <a:cubicBezTo>
                          <a:pt x="-56249" y="383650"/>
                          <a:pt x="41719" y="2838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BCC13-B75D-FC02-F415-3DC187C0CCF1}"/>
              </a:ext>
            </a:extLst>
          </p:cNvPr>
          <p:cNvSpPr txBox="1"/>
          <p:nvPr/>
        </p:nvSpPr>
        <p:spPr>
          <a:xfrm>
            <a:off x="278858" y="338156"/>
            <a:ext cx="116342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plan to </a:t>
            </a:r>
            <a:r>
              <a:rPr lang="en-US" sz="3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 the data </a:t>
            </a:r>
            <a:r>
              <a:rPr lang="en-US" sz="3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by…</a:t>
            </a:r>
          </a:p>
          <a:p>
            <a:pPr algn="ctr"/>
            <a:endParaRPr lang="en-US" sz="38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1854B-FD25-A932-C3EB-61CFB5A974D0}"/>
              </a:ext>
            </a:extLst>
          </p:cNvPr>
          <p:cNvSpPr txBox="1"/>
          <p:nvPr/>
        </p:nvSpPr>
        <p:spPr>
          <a:xfrm>
            <a:off x="657438" y="3149691"/>
            <a:ext cx="51014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Classifying the proximity soundings</a:t>
            </a:r>
          </a:p>
          <a:p>
            <a:endParaRPr lang="en-US" sz="2400" dirty="0">
              <a:solidFill>
                <a:schemeClr val="tx2"/>
              </a:solidFill>
              <a:latin typeface="Grandview Display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Identifying differences (if any) in tornadic/non-tornadic environments and how those differences evolve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951B3-E349-C8A4-68BE-D2FEA34620C1}"/>
              </a:ext>
            </a:extLst>
          </p:cNvPr>
          <p:cNvSpPr txBox="1"/>
          <p:nvPr/>
        </p:nvSpPr>
        <p:spPr>
          <a:xfrm>
            <a:off x="371543" y="1399985"/>
            <a:ext cx="49829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94463D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>
                <a:solidFill>
                  <a:srgbClr val="94463D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Relating sounding parameters to observed storm evolution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21303-E22F-B17C-1EC7-B86A530A5EEB}"/>
              </a:ext>
            </a:extLst>
          </p:cNvPr>
          <p:cNvSpPr txBox="1"/>
          <p:nvPr/>
        </p:nvSpPr>
        <p:spPr>
          <a:xfrm>
            <a:off x="6422865" y="1472510"/>
            <a:ext cx="5526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94463D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dirty="0">
                <a:solidFill>
                  <a:srgbClr val="94463D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how those sounding parameters evolve in the vicinity of convection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C9D51-171B-0776-8C82-E4B4E7C908C7}"/>
              </a:ext>
            </a:extLst>
          </p:cNvPr>
          <p:cNvSpPr txBox="1"/>
          <p:nvPr/>
        </p:nvSpPr>
        <p:spPr>
          <a:xfrm>
            <a:off x="6715503" y="3196004"/>
            <a:ext cx="46746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4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storm mode the reason for these differences?</a:t>
            </a:r>
          </a:p>
          <a:p>
            <a:endParaRPr lang="en-US" sz="2400" dirty="0">
              <a:solidFill>
                <a:schemeClr val="tx2"/>
              </a:solidFill>
              <a:latin typeface="Grandview Display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24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WHY?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45729A0E-2B2E-A41F-14F3-2A2F171EC569}"/>
              </a:ext>
            </a:extLst>
          </p:cNvPr>
          <p:cNvSpPr/>
          <p:nvPr/>
        </p:nvSpPr>
        <p:spPr>
          <a:xfrm>
            <a:off x="5278762" y="1860414"/>
            <a:ext cx="1219820" cy="639904"/>
          </a:xfrm>
          <a:custGeom>
            <a:avLst/>
            <a:gdLst>
              <a:gd name="connsiteX0" fmla="*/ 0 w 1219820"/>
              <a:gd name="connsiteY0" fmla="*/ 159976 h 639904"/>
              <a:gd name="connsiteX1" fmla="*/ 431937 w 1219820"/>
              <a:gd name="connsiteY1" fmla="*/ 159976 h 639904"/>
              <a:gd name="connsiteX2" fmla="*/ 899868 w 1219820"/>
              <a:gd name="connsiteY2" fmla="*/ 159976 h 639904"/>
              <a:gd name="connsiteX3" fmla="*/ 899868 w 1219820"/>
              <a:gd name="connsiteY3" fmla="*/ 0 h 639904"/>
              <a:gd name="connsiteX4" fmla="*/ 1219820 w 1219820"/>
              <a:gd name="connsiteY4" fmla="*/ 319952 h 639904"/>
              <a:gd name="connsiteX5" fmla="*/ 899868 w 1219820"/>
              <a:gd name="connsiteY5" fmla="*/ 639904 h 639904"/>
              <a:gd name="connsiteX6" fmla="*/ 899868 w 1219820"/>
              <a:gd name="connsiteY6" fmla="*/ 479928 h 639904"/>
              <a:gd name="connsiteX7" fmla="*/ 476930 w 1219820"/>
              <a:gd name="connsiteY7" fmla="*/ 479928 h 639904"/>
              <a:gd name="connsiteX8" fmla="*/ 0 w 1219820"/>
              <a:gd name="connsiteY8" fmla="*/ 479928 h 639904"/>
              <a:gd name="connsiteX9" fmla="*/ 0 w 1219820"/>
              <a:gd name="connsiteY9" fmla="*/ 159976 h 63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20" h="639904" fill="none" extrusionOk="0">
                <a:moveTo>
                  <a:pt x="0" y="159976"/>
                </a:moveTo>
                <a:cubicBezTo>
                  <a:pt x="162247" y="153145"/>
                  <a:pt x="252415" y="172740"/>
                  <a:pt x="431937" y="159976"/>
                </a:cubicBezTo>
                <a:cubicBezTo>
                  <a:pt x="611459" y="147212"/>
                  <a:pt x="774948" y="204865"/>
                  <a:pt x="899868" y="159976"/>
                </a:cubicBezTo>
                <a:cubicBezTo>
                  <a:pt x="891087" y="96187"/>
                  <a:pt x="905767" y="33115"/>
                  <a:pt x="899868" y="0"/>
                </a:cubicBezTo>
                <a:cubicBezTo>
                  <a:pt x="1025082" y="53588"/>
                  <a:pt x="1142481" y="254924"/>
                  <a:pt x="1219820" y="319952"/>
                </a:cubicBezTo>
                <a:cubicBezTo>
                  <a:pt x="1179412" y="415563"/>
                  <a:pt x="1018354" y="471697"/>
                  <a:pt x="899868" y="639904"/>
                </a:cubicBezTo>
                <a:cubicBezTo>
                  <a:pt x="881528" y="576321"/>
                  <a:pt x="910375" y="527572"/>
                  <a:pt x="899868" y="479928"/>
                </a:cubicBezTo>
                <a:cubicBezTo>
                  <a:pt x="714449" y="491867"/>
                  <a:pt x="629918" y="453614"/>
                  <a:pt x="476930" y="479928"/>
                </a:cubicBezTo>
                <a:cubicBezTo>
                  <a:pt x="323942" y="506242"/>
                  <a:pt x="187484" y="427576"/>
                  <a:pt x="0" y="479928"/>
                </a:cubicBezTo>
                <a:cubicBezTo>
                  <a:pt x="-20524" y="376601"/>
                  <a:pt x="22943" y="261820"/>
                  <a:pt x="0" y="159976"/>
                </a:cubicBezTo>
                <a:close/>
              </a:path>
              <a:path w="1219820" h="639904" stroke="0" extrusionOk="0">
                <a:moveTo>
                  <a:pt x="0" y="159976"/>
                </a:moveTo>
                <a:cubicBezTo>
                  <a:pt x="190844" y="128247"/>
                  <a:pt x="355503" y="198849"/>
                  <a:pt x="458933" y="159976"/>
                </a:cubicBezTo>
                <a:cubicBezTo>
                  <a:pt x="562363" y="121103"/>
                  <a:pt x="778841" y="206579"/>
                  <a:pt x="899868" y="159976"/>
                </a:cubicBezTo>
                <a:cubicBezTo>
                  <a:pt x="887598" y="103768"/>
                  <a:pt x="911866" y="32830"/>
                  <a:pt x="899868" y="0"/>
                </a:cubicBezTo>
                <a:cubicBezTo>
                  <a:pt x="1040595" y="137678"/>
                  <a:pt x="1119281" y="242496"/>
                  <a:pt x="1219820" y="319952"/>
                </a:cubicBezTo>
                <a:cubicBezTo>
                  <a:pt x="1146834" y="454710"/>
                  <a:pt x="966144" y="520186"/>
                  <a:pt x="899868" y="639904"/>
                </a:cubicBezTo>
                <a:cubicBezTo>
                  <a:pt x="899575" y="560310"/>
                  <a:pt x="911717" y="547138"/>
                  <a:pt x="899868" y="479928"/>
                </a:cubicBezTo>
                <a:cubicBezTo>
                  <a:pt x="684107" y="526113"/>
                  <a:pt x="549099" y="469593"/>
                  <a:pt x="449934" y="479928"/>
                </a:cubicBezTo>
                <a:cubicBezTo>
                  <a:pt x="350769" y="490263"/>
                  <a:pt x="214423" y="442674"/>
                  <a:pt x="0" y="479928"/>
                </a:cubicBezTo>
                <a:cubicBezTo>
                  <a:pt x="-25810" y="404636"/>
                  <a:pt x="31242" y="240425"/>
                  <a:pt x="0" y="159976"/>
                </a:cubicBezTo>
                <a:close/>
              </a:path>
            </a:pathLst>
          </a:custGeom>
          <a:solidFill>
            <a:srgbClr val="94463D"/>
          </a:solidFill>
          <a:ln w="12700">
            <a:solidFill>
              <a:srgbClr val="94463D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V show gif. Yvette Nicole Brown as Shirley in Community looks on with concern while Alison Brie as Annie panics and asks, &quot;Why is this happening?&quot;">
            <a:extLst>
              <a:ext uri="{FF2B5EF4-FFF2-40B4-BE49-F238E27FC236}">
                <a16:creationId xmlns:a16="http://schemas.microsoft.com/office/drawing/2014/main" id="{292F107F-5DF5-2E4B-47D6-1F6D6A381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81" y="4901685"/>
            <a:ext cx="2244086" cy="126566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BCC13-B75D-FC02-F415-3DC187C0CCF1}"/>
              </a:ext>
            </a:extLst>
          </p:cNvPr>
          <p:cNvSpPr txBox="1"/>
          <p:nvPr/>
        </p:nvSpPr>
        <p:spPr>
          <a:xfrm>
            <a:off x="181582" y="382087"/>
            <a:ext cx="113087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</a:t>
            </a:r>
            <a:r>
              <a:rPr lang="en-US" sz="4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goals</a:t>
            </a:r>
            <a:r>
              <a:rPr lang="en-US" sz="4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include…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2B04A-1686-CDB5-9A11-02F4B6783AD2}"/>
              </a:ext>
            </a:extLst>
          </p:cNvPr>
          <p:cNvSpPr txBox="1"/>
          <p:nvPr/>
        </p:nvSpPr>
        <p:spPr>
          <a:xfrm>
            <a:off x="441647" y="2075660"/>
            <a:ext cx="113087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Relating sounding parameters to observed storm evolution</a:t>
            </a:r>
          </a:p>
          <a:p>
            <a:pPr algn="ctr"/>
            <a:endParaRPr lang="en-US" sz="3600" dirty="0">
              <a:solidFill>
                <a:schemeClr val="tx2"/>
              </a:solidFill>
              <a:latin typeface="Grandview Display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Understanding how those sounding parameters evolve in the vicinity of convection</a:t>
            </a:r>
          </a:p>
        </p:txBody>
      </p:sp>
    </p:spTree>
    <p:extLst>
      <p:ext uri="{BB962C8B-B14F-4D97-AF65-F5344CB8AC3E}">
        <p14:creationId xmlns:p14="http://schemas.microsoft.com/office/powerpoint/2010/main" val="178837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BCC13-B75D-FC02-F415-3DC187C0CCF1}"/>
              </a:ext>
            </a:extLst>
          </p:cNvPr>
          <p:cNvSpPr txBox="1"/>
          <p:nvPr/>
        </p:nvSpPr>
        <p:spPr>
          <a:xfrm>
            <a:off x="278859" y="338156"/>
            <a:ext cx="116342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plan to </a:t>
            </a:r>
            <a:r>
              <a:rPr lang="en-US" sz="4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 these goals </a:t>
            </a:r>
            <a:r>
              <a:rPr lang="en-US" sz="4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FAAC64-A6BC-5EE7-6AEC-73C54EF76E5D}"/>
              </a:ext>
            </a:extLst>
          </p:cNvPr>
          <p:cNvSpPr/>
          <p:nvPr/>
        </p:nvSpPr>
        <p:spPr>
          <a:xfrm>
            <a:off x="516233" y="1429096"/>
            <a:ext cx="3576367" cy="46231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76367"/>
                      <a:gd name="connsiteY0" fmla="*/ 0 h 4623198"/>
                      <a:gd name="connsiteX1" fmla="*/ 667589 w 3576367"/>
                      <a:gd name="connsiteY1" fmla="*/ 0 h 4623198"/>
                      <a:gd name="connsiteX2" fmla="*/ 1335177 w 3576367"/>
                      <a:gd name="connsiteY2" fmla="*/ 0 h 4623198"/>
                      <a:gd name="connsiteX3" fmla="*/ 1931238 w 3576367"/>
                      <a:gd name="connsiteY3" fmla="*/ 0 h 4623198"/>
                      <a:gd name="connsiteX4" fmla="*/ 2563063 w 3576367"/>
                      <a:gd name="connsiteY4" fmla="*/ 0 h 4623198"/>
                      <a:gd name="connsiteX5" fmla="*/ 3576367 w 3576367"/>
                      <a:gd name="connsiteY5" fmla="*/ 0 h 4623198"/>
                      <a:gd name="connsiteX6" fmla="*/ 3576367 w 3576367"/>
                      <a:gd name="connsiteY6" fmla="*/ 577900 h 4623198"/>
                      <a:gd name="connsiteX7" fmla="*/ 3576367 w 3576367"/>
                      <a:gd name="connsiteY7" fmla="*/ 1202031 h 4623198"/>
                      <a:gd name="connsiteX8" fmla="*/ 3576367 w 3576367"/>
                      <a:gd name="connsiteY8" fmla="*/ 1687467 h 4623198"/>
                      <a:gd name="connsiteX9" fmla="*/ 3576367 w 3576367"/>
                      <a:gd name="connsiteY9" fmla="*/ 2126671 h 4623198"/>
                      <a:gd name="connsiteX10" fmla="*/ 3576367 w 3576367"/>
                      <a:gd name="connsiteY10" fmla="*/ 2612107 h 4623198"/>
                      <a:gd name="connsiteX11" fmla="*/ 3576367 w 3576367"/>
                      <a:gd name="connsiteY11" fmla="*/ 3143775 h 4623198"/>
                      <a:gd name="connsiteX12" fmla="*/ 3576367 w 3576367"/>
                      <a:gd name="connsiteY12" fmla="*/ 3721674 h 4623198"/>
                      <a:gd name="connsiteX13" fmla="*/ 3576367 w 3576367"/>
                      <a:gd name="connsiteY13" fmla="*/ 4623198 h 4623198"/>
                      <a:gd name="connsiteX14" fmla="*/ 2908778 w 3576367"/>
                      <a:gd name="connsiteY14" fmla="*/ 4623198 h 4623198"/>
                      <a:gd name="connsiteX15" fmla="*/ 2312717 w 3576367"/>
                      <a:gd name="connsiteY15" fmla="*/ 4623198 h 4623198"/>
                      <a:gd name="connsiteX16" fmla="*/ 1716656 w 3576367"/>
                      <a:gd name="connsiteY16" fmla="*/ 4623198 h 4623198"/>
                      <a:gd name="connsiteX17" fmla="*/ 1120595 w 3576367"/>
                      <a:gd name="connsiteY17" fmla="*/ 4623198 h 4623198"/>
                      <a:gd name="connsiteX18" fmla="*/ 524534 w 3576367"/>
                      <a:gd name="connsiteY18" fmla="*/ 4623198 h 4623198"/>
                      <a:gd name="connsiteX19" fmla="*/ 0 w 3576367"/>
                      <a:gd name="connsiteY19" fmla="*/ 4623198 h 4623198"/>
                      <a:gd name="connsiteX20" fmla="*/ 0 w 3576367"/>
                      <a:gd name="connsiteY20" fmla="*/ 3999066 h 4623198"/>
                      <a:gd name="connsiteX21" fmla="*/ 0 w 3576367"/>
                      <a:gd name="connsiteY21" fmla="*/ 3374935 h 4623198"/>
                      <a:gd name="connsiteX22" fmla="*/ 0 w 3576367"/>
                      <a:gd name="connsiteY22" fmla="*/ 2750803 h 4623198"/>
                      <a:gd name="connsiteX23" fmla="*/ 0 w 3576367"/>
                      <a:gd name="connsiteY23" fmla="*/ 2126671 h 4623198"/>
                      <a:gd name="connsiteX24" fmla="*/ 0 w 3576367"/>
                      <a:gd name="connsiteY24" fmla="*/ 1456307 h 4623198"/>
                      <a:gd name="connsiteX25" fmla="*/ 0 w 3576367"/>
                      <a:gd name="connsiteY25" fmla="*/ 878408 h 4623198"/>
                      <a:gd name="connsiteX26" fmla="*/ 0 w 3576367"/>
                      <a:gd name="connsiteY26" fmla="*/ 0 h 4623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76367" h="4623198" fill="none" extrusionOk="0">
                        <a:moveTo>
                          <a:pt x="0" y="0"/>
                        </a:moveTo>
                        <a:cubicBezTo>
                          <a:pt x="281838" y="-60857"/>
                          <a:pt x="382741" y="55581"/>
                          <a:pt x="667589" y="0"/>
                        </a:cubicBezTo>
                        <a:cubicBezTo>
                          <a:pt x="952437" y="-55581"/>
                          <a:pt x="1181559" y="66552"/>
                          <a:pt x="1335177" y="0"/>
                        </a:cubicBezTo>
                        <a:cubicBezTo>
                          <a:pt x="1488795" y="-66552"/>
                          <a:pt x="1782071" y="19045"/>
                          <a:pt x="1931238" y="0"/>
                        </a:cubicBezTo>
                        <a:cubicBezTo>
                          <a:pt x="2080405" y="-19045"/>
                          <a:pt x="2320443" y="313"/>
                          <a:pt x="2563063" y="0"/>
                        </a:cubicBezTo>
                        <a:cubicBezTo>
                          <a:pt x="2805683" y="-313"/>
                          <a:pt x="3247862" y="51040"/>
                          <a:pt x="3576367" y="0"/>
                        </a:cubicBezTo>
                        <a:cubicBezTo>
                          <a:pt x="3577320" y="250924"/>
                          <a:pt x="3574607" y="423798"/>
                          <a:pt x="3576367" y="577900"/>
                        </a:cubicBezTo>
                        <a:cubicBezTo>
                          <a:pt x="3578127" y="732002"/>
                          <a:pt x="3519953" y="903995"/>
                          <a:pt x="3576367" y="1202031"/>
                        </a:cubicBezTo>
                        <a:cubicBezTo>
                          <a:pt x="3632781" y="1500067"/>
                          <a:pt x="3524870" y="1547515"/>
                          <a:pt x="3576367" y="1687467"/>
                        </a:cubicBezTo>
                        <a:cubicBezTo>
                          <a:pt x="3627864" y="1827419"/>
                          <a:pt x="3524504" y="1919711"/>
                          <a:pt x="3576367" y="2126671"/>
                        </a:cubicBezTo>
                        <a:cubicBezTo>
                          <a:pt x="3628230" y="2333631"/>
                          <a:pt x="3573041" y="2438949"/>
                          <a:pt x="3576367" y="2612107"/>
                        </a:cubicBezTo>
                        <a:cubicBezTo>
                          <a:pt x="3579693" y="2785265"/>
                          <a:pt x="3533422" y="2986853"/>
                          <a:pt x="3576367" y="3143775"/>
                        </a:cubicBezTo>
                        <a:cubicBezTo>
                          <a:pt x="3619312" y="3300697"/>
                          <a:pt x="3550998" y="3537813"/>
                          <a:pt x="3576367" y="3721674"/>
                        </a:cubicBezTo>
                        <a:cubicBezTo>
                          <a:pt x="3601736" y="3905535"/>
                          <a:pt x="3470102" y="4325768"/>
                          <a:pt x="3576367" y="4623198"/>
                        </a:cubicBezTo>
                        <a:cubicBezTo>
                          <a:pt x="3329197" y="4681280"/>
                          <a:pt x="3162547" y="4571868"/>
                          <a:pt x="2908778" y="4623198"/>
                        </a:cubicBezTo>
                        <a:cubicBezTo>
                          <a:pt x="2655009" y="4674528"/>
                          <a:pt x="2494825" y="4576383"/>
                          <a:pt x="2312717" y="4623198"/>
                        </a:cubicBezTo>
                        <a:cubicBezTo>
                          <a:pt x="2130609" y="4670013"/>
                          <a:pt x="1928390" y="4602610"/>
                          <a:pt x="1716656" y="4623198"/>
                        </a:cubicBezTo>
                        <a:cubicBezTo>
                          <a:pt x="1504922" y="4643786"/>
                          <a:pt x="1347792" y="4595344"/>
                          <a:pt x="1120595" y="4623198"/>
                        </a:cubicBezTo>
                        <a:cubicBezTo>
                          <a:pt x="893398" y="4651052"/>
                          <a:pt x="649010" y="4554574"/>
                          <a:pt x="524534" y="4623198"/>
                        </a:cubicBezTo>
                        <a:cubicBezTo>
                          <a:pt x="400058" y="4691822"/>
                          <a:pt x="199061" y="4596075"/>
                          <a:pt x="0" y="4623198"/>
                        </a:cubicBezTo>
                        <a:cubicBezTo>
                          <a:pt x="-74794" y="4412499"/>
                          <a:pt x="55473" y="4160297"/>
                          <a:pt x="0" y="3999066"/>
                        </a:cubicBezTo>
                        <a:cubicBezTo>
                          <a:pt x="-55473" y="3837835"/>
                          <a:pt x="35239" y="3630347"/>
                          <a:pt x="0" y="3374935"/>
                        </a:cubicBezTo>
                        <a:cubicBezTo>
                          <a:pt x="-35239" y="3119523"/>
                          <a:pt x="56582" y="2945199"/>
                          <a:pt x="0" y="2750803"/>
                        </a:cubicBezTo>
                        <a:cubicBezTo>
                          <a:pt x="-56582" y="2556407"/>
                          <a:pt x="13608" y="2402557"/>
                          <a:pt x="0" y="2126671"/>
                        </a:cubicBezTo>
                        <a:cubicBezTo>
                          <a:pt x="-13608" y="1850785"/>
                          <a:pt x="31265" y="1711577"/>
                          <a:pt x="0" y="1456307"/>
                        </a:cubicBezTo>
                        <a:cubicBezTo>
                          <a:pt x="-31265" y="1201037"/>
                          <a:pt x="53342" y="1035053"/>
                          <a:pt x="0" y="878408"/>
                        </a:cubicBezTo>
                        <a:cubicBezTo>
                          <a:pt x="-53342" y="721763"/>
                          <a:pt x="14944" y="434219"/>
                          <a:pt x="0" y="0"/>
                        </a:cubicBezTo>
                        <a:close/>
                      </a:path>
                      <a:path w="3576367" h="4623198" stroke="0" extrusionOk="0">
                        <a:moveTo>
                          <a:pt x="0" y="0"/>
                        </a:moveTo>
                        <a:cubicBezTo>
                          <a:pt x="127892" y="-45950"/>
                          <a:pt x="422768" y="39082"/>
                          <a:pt x="560297" y="0"/>
                        </a:cubicBezTo>
                        <a:cubicBezTo>
                          <a:pt x="697826" y="-39082"/>
                          <a:pt x="831749" y="8641"/>
                          <a:pt x="1049068" y="0"/>
                        </a:cubicBezTo>
                        <a:cubicBezTo>
                          <a:pt x="1266387" y="-8641"/>
                          <a:pt x="1578371" y="35109"/>
                          <a:pt x="1716656" y="0"/>
                        </a:cubicBezTo>
                        <a:cubicBezTo>
                          <a:pt x="1854941" y="-35109"/>
                          <a:pt x="2019700" y="66563"/>
                          <a:pt x="2276954" y="0"/>
                        </a:cubicBezTo>
                        <a:cubicBezTo>
                          <a:pt x="2534208" y="-66563"/>
                          <a:pt x="2619175" y="57007"/>
                          <a:pt x="2837251" y="0"/>
                        </a:cubicBezTo>
                        <a:cubicBezTo>
                          <a:pt x="3055327" y="-57007"/>
                          <a:pt x="3309667" y="34974"/>
                          <a:pt x="3576367" y="0"/>
                        </a:cubicBezTo>
                        <a:cubicBezTo>
                          <a:pt x="3624167" y="205247"/>
                          <a:pt x="3525680" y="361229"/>
                          <a:pt x="3576367" y="485436"/>
                        </a:cubicBezTo>
                        <a:cubicBezTo>
                          <a:pt x="3627054" y="609643"/>
                          <a:pt x="3562382" y="932838"/>
                          <a:pt x="3576367" y="1063336"/>
                        </a:cubicBezTo>
                        <a:cubicBezTo>
                          <a:pt x="3590352" y="1193834"/>
                          <a:pt x="3558485" y="1306721"/>
                          <a:pt x="3576367" y="1548771"/>
                        </a:cubicBezTo>
                        <a:cubicBezTo>
                          <a:pt x="3594249" y="1790822"/>
                          <a:pt x="3553353" y="1853232"/>
                          <a:pt x="3576367" y="2034207"/>
                        </a:cubicBezTo>
                        <a:cubicBezTo>
                          <a:pt x="3599381" y="2215182"/>
                          <a:pt x="3516100" y="2344767"/>
                          <a:pt x="3576367" y="2612107"/>
                        </a:cubicBezTo>
                        <a:cubicBezTo>
                          <a:pt x="3636634" y="2879447"/>
                          <a:pt x="3532246" y="3039504"/>
                          <a:pt x="3576367" y="3236239"/>
                        </a:cubicBezTo>
                        <a:cubicBezTo>
                          <a:pt x="3620488" y="3432974"/>
                          <a:pt x="3553692" y="3477052"/>
                          <a:pt x="3576367" y="3675442"/>
                        </a:cubicBezTo>
                        <a:cubicBezTo>
                          <a:pt x="3599042" y="3873832"/>
                          <a:pt x="3543815" y="4252461"/>
                          <a:pt x="3576367" y="4623198"/>
                        </a:cubicBezTo>
                        <a:cubicBezTo>
                          <a:pt x="3405204" y="4634329"/>
                          <a:pt x="3270013" y="4565818"/>
                          <a:pt x="2980306" y="4623198"/>
                        </a:cubicBezTo>
                        <a:cubicBezTo>
                          <a:pt x="2690599" y="4680578"/>
                          <a:pt x="2639192" y="4588606"/>
                          <a:pt x="2384245" y="4623198"/>
                        </a:cubicBezTo>
                        <a:cubicBezTo>
                          <a:pt x="2129298" y="4657790"/>
                          <a:pt x="1916346" y="4619605"/>
                          <a:pt x="1716656" y="4623198"/>
                        </a:cubicBezTo>
                        <a:cubicBezTo>
                          <a:pt x="1516966" y="4626791"/>
                          <a:pt x="1418128" y="4557586"/>
                          <a:pt x="1120595" y="4623198"/>
                        </a:cubicBezTo>
                        <a:cubicBezTo>
                          <a:pt x="823062" y="4688810"/>
                          <a:pt x="751362" y="4620485"/>
                          <a:pt x="631825" y="4623198"/>
                        </a:cubicBezTo>
                        <a:cubicBezTo>
                          <a:pt x="512288" y="4625911"/>
                          <a:pt x="239925" y="4605107"/>
                          <a:pt x="0" y="4623198"/>
                        </a:cubicBezTo>
                        <a:cubicBezTo>
                          <a:pt x="-73630" y="4382200"/>
                          <a:pt x="39777" y="4195939"/>
                          <a:pt x="0" y="3952834"/>
                        </a:cubicBezTo>
                        <a:cubicBezTo>
                          <a:pt x="-39777" y="3709729"/>
                          <a:pt x="27391" y="3519490"/>
                          <a:pt x="0" y="3282471"/>
                        </a:cubicBezTo>
                        <a:cubicBezTo>
                          <a:pt x="-27391" y="3045452"/>
                          <a:pt x="49444" y="2916471"/>
                          <a:pt x="0" y="2704571"/>
                        </a:cubicBezTo>
                        <a:cubicBezTo>
                          <a:pt x="-49444" y="2492671"/>
                          <a:pt x="49963" y="2348493"/>
                          <a:pt x="0" y="2172903"/>
                        </a:cubicBezTo>
                        <a:cubicBezTo>
                          <a:pt x="-49963" y="1997313"/>
                          <a:pt x="50785" y="1838368"/>
                          <a:pt x="0" y="1733699"/>
                        </a:cubicBezTo>
                        <a:cubicBezTo>
                          <a:pt x="-50785" y="1629030"/>
                          <a:pt x="10780" y="1448031"/>
                          <a:pt x="0" y="1294495"/>
                        </a:cubicBezTo>
                        <a:cubicBezTo>
                          <a:pt x="-10780" y="1140959"/>
                          <a:pt x="56249" y="957078"/>
                          <a:pt x="0" y="670364"/>
                        </a:cubicBezTo>
                        <a:cubicBezTo>
                          <a:pt x="-56249" y="383650"/>
                          <a:pt x="41719" y="2838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2B04A-1686-CDB5-9A11-02F4B6783AD2}"/>
              </a:ext>
            </a:extLst>
          </p:cNvPr>
          <p:cNvSpPr txBox="1"/>
          <p:nvPr/>
        </p:nvSpPr>
        <p:spPr>
          <a:xfrm>
            <a:off x="549376" y="1539338"/>
            <a:ext cx="3415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the relevant VORTEX-SE, meso18-19, and PERiLS soundings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A7A4E37-5C4F-1408-E010-A7FE8F9C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6" y="3652722"/>
            <a:ext cx="3403459" cy="22477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84F89F-0F47-104A-0FAE-651A4DE3D873}"/>
              </a:ext>
            </a:extLst>
          </p:cNvPr>
          <p:cNvSpPr/>
          <p:nvPr/>
        </p:nvSpPr>
        <p:spPr>
          <a:xfrm>
            <a:off x="8116017" y="1429096"/>
            <a:ext cx="3576367" cy="46231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76367"/>
                      <a:gd name="connsiteY0" fmla="*/ 0 h 4623198"/>
                      <a:gd name="connsiteX1" fmla="*/ 667589 w 3576367"/>
                      <a:gd name="connsiteY1" fmla="*/ 0 h 4623198"/>
                      <a:gd name="connsiteX2" fmla="*/ 1335177 w 3576367"/>
                      <a:gd name="connsiteY2" fmla="*/ 0 h 4623198"/>
                      <a:gd name="connsiteX3" fmla="*/ 1931238 w 3576367"/>
                      <a:gd name="connsiteY3" fmla="*/ 0 h 4623198"/>
                      <a:gd name="connsiteX4" fmla="*/ 2563063 w 3576367"/>
                      <a:gd name="connsiteY4" fmla="*/ 0 h 4623198"/>
                      <a:gd name="connsiteX5" fmla="*/ 3576367 w 3576367"/>
                      <a:gd name="connsiteY5" fmla="*/ 0 h 4623198"/>
                      <a:gd name="connsiteX6" fmla="*/ 3576367 w 3576367"/>
                      <a:gd name="connsiteY6" fmla="*/ 577900 h 4623198"/>
                      <a:gd name="connsiteX7" fmla="*/ 3576367 w 3576367"/>
                      <a:gd name="connsiteY7" fmla="*/ 1202031 h 4623198"/>
                      <a:gd name="connsiteX8" fmla="*/ 3576367 w 3576367"/>
                      <a:gd name="connsiteY8" fmla="*/ 1687467 h 4623198"/>
                      <a:gd name="connsiteX9" fmla="*/ 3576367 w 3576367"/>
                      <a:gd name="connsiteY9" fmla="*/ 2126671 h 4623198"/>
                      <a:gd name="connsiteX10" fmla="*/ 3576367 w 3576367"/>
                      <a:gd name="connsiteY10" fmla="*/ 2612107 h 4623198"/>
                      <a:gd name="connsiteX11" fmla="*/ 3576367 w 3576367"/>
                      <a:gd name="connsiteY11" fmla="*/ 3143775 h 4623198"/>
                      <a:gd name="connsiteX12" fmla="*/ 3576367 w 3576367"/>
                      <a:gd name="connsiteY12" fmla="*/ 3721674 h 4623198"/>
                      <a:gd name="connsiteX13" fmla="*/ 3576367 w 3576367"/>
                      <a:gd name="connsiteY13" fmla="*/ 4623198 h 4623198"/>
                      <a:gd name="connsiteX14" fmla="*/ 2908778 w 3576367"/>
                      <a:gd name="connsiteY14" fmla="*/ 4623198 h 4623198"/>
                      <a:gd name="connsiteX15" fmla="*/ 2312717 w 3576367"/>
                      <a:gd name="connsiteY15" fmla="*/ 4623198 h 4623198"/>
                      <a:gd name="connsiteX16" fmla="*/ 1716656 w 3576367"/>
                      <a:gd name="connsiteY16" fmla="*/ 4623198 h 4623198"/>
                      <a:gd name="connsiteX17" fmla="*/ 1120595 w 3576367"/>
                      <a:gd name="connsiteY17" fmla="*/ 4623198 h 4623198"/>
                      <a:gd name="connsiteX18" fmla="*/ 524534 w 3576367"/>
                      <a:gd name="connsiteY18" fmla="*/ 4623198 h 4623198"/>
                      <a:gd name="connsiteX19" fmla="*/ 0 w 3576367"/>
                      <a:gd name="connsiteY19" fmla="*/ 4623198 h 4623198"/>
                      <a:gd name="connsiteX20" fmla="*/ 0 w 3576367"/>
                      <a:gd name="connsiteY20" fmla="*/ 3999066 h 4623198"/>
                      <a:gd name="connsiteX21" fmla="*/ 0 w 3576367"/>
                      <a:gd name="connsiteY21" fmla="*/ 3374935 h 4623198"/>
                      <a:gd name="connsiteX22" fmla="*/ 0 w 3576367"/>
                      <a:gd name="connsiteY22" fmla="*/ 2750803 h 4623198"/>
                      <a:gd name="connsiteX23" fmla="*/ 0 w 3576367"/>
                      <a:gd name="connsiteY23" fmla="*/ 2126671 h 4623198"/>
                      <a:gd name="connsiteX24" fmla="*/ 0 w 3576367"/>
                      <a:gd name="connsiteY24" fmla="*/ 1456307 h 4623198"/>
                      <a:gd name="connsiteX25" fmla="*/ 0 w 3576367"/>
                      <a:gd name="connsiteY25" fmla="*/ 878408 h 4623198"/>
                      <a:gd name="connsiteX26" fmla="*/ 0 w 3576367"/>
                      <a:gd name="connsiteY26" fmla="*/ 0 h 4623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76367" h="4623198" fill="none" extrusionOk="0">
                        <a:moveTo>
                          <a:pt x="0" y="0"/>
                        </a:moveTo>
                        <a:cubicBezTo>
                          <a:pt x="281838" y="-60857"/>
                          <a:pt x="382741" y="55581"/>
                          <a:pt x="667589" y="0"/>
                        </a:cubicBezTo>
                        <a:cubicBezTo>
                          <a:pt x="952437" y="-55581"/>
                          <a:pt x="1181559" y="66552"/>
                          <a:pt x="1335177" y="0"/>
                        </a:cubicBezTo>
                        <a:cubicBezTo>
                          <a:pt x="1488795" y="-66552"/>
                          <a:pt x="1782071" y="19045"/>
                          <a:pt x="1931238" y="0"/>
                        </a:cubicBezTo>
                        <a:cubicBezTo>
                          <a:pt x="2080405" y="-19045"/>
                          <a:pt x="2320443" y="313"/>
                          <a:pt x="2563063" y="0"/>
                        </a:cubicBezTo>
                        <a:cubicBezTo>
                          <a:pt x="2805683" y="-313"/>
                          <a:pt x="3247862" y="51040"/>
                          <a:pt x="3576367" y="0"/>
                        </a:cubicBezTo>
                        <a:cubicBezTo>
                          <a:pt x="3577320" y="250924"/>
                          <a:pt x="3574607" y="423798"/>
                          <a:pt x="3576367" y="577900"/>
                        </a:cubicBezTo>
                        <a:cubicBezTo>
                          <a:pt x="3578127" y="732002"/>
                          <a:pt x="3519953" y="903995"/>
                          <a:pt x="3576367" y="1202031"/>
                        </a:cubicBezTo>
                        <a:cubicBezTo>
                          <a:pt x="3632781" y="1500067"/>
                          <a:pt x="3524870" y="1547515"/>
                          <a:pt x="3576367" y="1687467"/>
                        </a:cubicBezTo>
                        <a:cubicBezTo>
                          <a:pt x="3627864" y="1827419"/>
                          <a:pt x="3524504" y="1919711"/>
                          <a:pt x="3576367" y="2126671"/>
                        </a:cubicBezTo>
                        <a:cubicBezTo>
                          <a:pt x="3628230" y="2333631"/>
                          <a:pt x="3573041" y="2438949"/>
                          <a:pt x="3576367" y="2612107"/>
                        </a:cubicBezTo>
                        <a:cubicBezTo>
                          <a:pt x="3579693" y="2785265"/>
                          <a:pt x="3533422" y="2986853"/>
                          <a:pt x="3576367" y="3143775"/>
                        </a:cubicBezTo>
                        <a:cubicBezTo>
                          <a:pt x="3619312" y="3300697"/>
                          <a:pt x="3550998" y="3537813"/>
                          <a:pt x="3576367" y="3721674"/>
                        </a:cubicBezTo>
                        <a:cubicBezTo>
                          <a:pt x="3601736" y="3905535"/>
                          <a:pt x="3470102" y="4325768"/>
                          <a:pt x="3576367" y="4623198"/>
                        </a:cubicBezTo>
                        <a:cubicBezTo>
                          <a:pt x="3329197" y="4681280"/>
                          <a:pt x="3162547" y="4571868"/>
                          <a:pt x="2908778" y="4623198"/>
                        </a:cubicBezTo>
                        <a:cubicBezTo>
                          <a:pt x="2655009" y="4674528"/>
                          <a:pt x="2494825" y="4576383"/>
                          <a:pt x="2312717" y="4623198"/>
                        </a:cubicBezTo>
                        <a:cubicBezTo>
                          <a:pt x="2130609" y="4670013"/>
                          <a:pt x="1928390" y="4602610"/>
                          <a:pt x="1716656" y="4623198"/>
                        </a:cubicBezTo>
                        <a:cubicBezTo>
                          <a:pt x="1504922" y="4643786"/>
                          <a:pt x="1347792" y="4595344"/>
                          <a:pt x="1120595" y="4623198"/>
                        </a:cubicBezTo>
                        <a:cubicBezTo>
                          <a:pt x="893398" y="4651052"/>
                          <a:pt x="649010" y="4554574"/>
                          <a:pt x="524534" y="4623198"/>
                        </a:cubicBezTo>
                        <a:cubicBezTo>
                          <a:pt x="400058" y="4691822"/>
                          <a:pt x="199061" y="4596075"/>
                          <a:pt x="0" y="4623198"/>
                        </a:cubicBezTo>
                        <a:cubicBezTo>
                          <a:pt x="-74794" y="4412499"/>
                          <a:pt x="55473" y="4160297"/>
                          <a:pt x="0" y="3999066"/>
                        </a:cubicBezTo>
                        <a:cubicBezTo>
                          <a:pt x="-55473" y="3837835"/>
                          <a:pt x="35239" y="3630347"/>
                          <a:pt x="0" y="3374935"/>
                        </a:cubicBezTo>
                        <a:cubicBezTo>
                          <a:pt x="-35239" y="3119523"/>
                          <a:pt x="56582" y="2945199"/>
                          <a:pt x="0" y="2750803"/>
                        </a:cubicBezTo>
                        <a:cubicBezTo>
                          <a:pt x="-56582" y="2556407"/>
                          <a:pt x="13608" y="2402557"/>
                          <a:pt x="0" y="2126671"/>
                        </a:cubicBezTo>
                        <a:cubicBezTo>
                          <a:pt x="-13608" y="1850785"/>
                          <a:pt x="31265" y="1711577"/>
                          <a:pt x="0" y="1456307"/>
                        </a:cubicBezTo>
                        <a:cubicBezTo>
                          <a:pt x="-31265" y="1201037"/>
                          <a:pt x="53342" y="1035053"/>
                          <a:pt x="0" y="878408"/>
                        </a:cubicBezTo>
                        <a:cubicBezTo>
                          <a:pt x="-53342" y="721763"/>
                          <a:pt x="14944" y="434219"/>
                          <a:pt x="0" y="0"/>
                        </a:cubicBezTo>
                        <a:close/>
                      </a:path>
                      <a:path w="3576367" h="4623198" stroke="0" extrusionOk="0">
                        <a:moveTo>
                          <a:pt x="0" y="0"/>
                        </a:moveTo>
                        <a:cubicBezTo>
                          <a:pt x="127892" y="-45950"/>
                          <a:pt x="422768" y="39082"/>
                          <a:pt x="560297" y="0"/>
                        </a:cubicBezTo>
                        <a:cubicBezTo>
                          <a:pt x="697826" y="-39082"/>
                          <a:pt x="831749" y="8641"/>
                          <a:pt x="1049068" y="0"/>
                        </a:cubicBezTo>
                        <a:cubicBezTo>
                          <a:pt x="1266387" y="-8641"/>
                          <a:pt x="1578371" y="35109"/>
                          <a:pt x="1716656" y="0"/>
                        </a:cubicBezTo>
                        <a:cubicBezTo>
                          <a:pt x="1854941" y="-35109"/>
                          <a:pt x="2019700" y="66563"/>
                          <a:pt x="2276954" y="0"/>
                        </a:cubicBezTo>
                        <a:cubicBezTo>
                          <a:pt x="2534208" y="-66563"/>
                          <a:pt x="2619175" y="57007"/>
                          <a:pt x="2837251" y="0"/>
                        </a:cubicBezTo>
                        <a:cubicBezTo>
                          <a:pt x="3055327" y="-57007"/>
                          <a:pt x="3309667" y="34974"/>
                          <a:pt x="3576367" y="0"/>
                        </a:cubicBezTo>
                        <a:cubicBezTo>
                          <a:pt x="3624167" y="205247"/>
                          <a:pt x="3525680" y="361229"/>
                          <a:pt x="3576367" y="485436"/>
                        </a:cubicBezTo>
                        <a:cubicBezTo>
                          <a:pt x="3627054" y="609643"/>
                          <a:pt x="3562382" y="932838"/>
                          <a:pt x="3576367" y="1063336"/>
                        </a:cubicBezTo>
                        <a:cubicBezTo>
                          <a:pt x="3590352" y="1193834"/>
                          <a:pt x="3558485" y="1306721"/>
                          <a:pt x="3576367" y="1548771"/>
                        </a:cubicBezTo>
                        <a:cubicBezTo>
                          <a:pt x="3594249" y="1790822"/>
                          <a:pt x="3553353" y="1853232"/>
                          <a:pt x="3576367" y="2034207"/>
                        </a:cubicBezTo>
                        <a:cubicBezTo>
                          <a:pt x="3599381" y="2215182"/>
                          <a:pt x="3516100" y="2344767"/>
                          <a:pt x="3576367" y="2612107"/>
                        </a:cubicBezTo>
                        <a:cubicBezTo>
                          <a:pt x="3636634" y="2879447"/>
                          <a:pt x="3532246" y="3039504"/>
                          <a:pt x="3576367" y="3236239"/>
                        </a:cubicBezTo>
                        <a:cubicBezTo>
                          <a:pt x="3620488" y="3432974"/>
                          <a:pt x="3553692" y="3477052"/>
                          <a:pt x="3576367" y="3675442"/>
                        </a:cubicBezTo>
                        <a:cubicBezTo>
                          <a:pt x="3599042" y="3873832"/>
                          <a:pt x="3543815" y="4252461"/>
                          <a:pt x="3576367" y="4623198"/>
                        </a:cubicBezTo>
                        <a:cubicBezTo>
                          <a:pt x="3405204" y="4634329"/>
                          <a:pt x="3270013" y="4565818"/>
                          <a:pt x="2980306" y="4623198"/>
                        </a:cubicBezTo>
                        <a:cubicBezTo>
                          <a:pt x="2690599" y="4680578"/>
                          <a:pt x="2639192" y="4588606"/>
                          <a:pt x="2384245" y="4623198"/>
                        </a:cubicBezTo>
                        <a:cubicBezTo>
                          <a:pt x="2129298" y="4657790"/>
                          <a:pt x="1916346" y="4619605"/>
                          <a:pt x="1716656" y="4623198"/>
                        </a:cubicBezTo>
                        <a:cubicBezTo>
                          <a:pt x="1516966" y="4626791"/>
                          <a:pt x="1418128" y="4557586"/>
                          <a:pt x="1120595" y="4623198"/>
                        </a:cubicBezTo>
                        <a:cubicBezTo>
                          <a:pt x="823062" y="4688810"/>
                          <a:pt x="751362" y="4620485"/>
                          <a:pt x="631825" y="4623198"/>
                        </a:cubicBezTo>
                        <a:cubicBezTo>
                          <a:pt x="512288" y="4625911"/>
                          <a:pt x="239925" y="4605107"/>
                          <a:pt x="0" y="4623198"/>
                        </a:cubicBezTo>
                        <a:cubicBezTo>
                          <a:pt x="-73630" y="4382200"/>
                          <a:pt x="39777" y="4195939"/>
                          <a:pt x="0" y="3952834"/>
                        </a:cubicBezTo>
                        <a:cubicBezTo>
                          <a:pt x="-39777" y="3709729"/>
                          <a:pt x="27391" y="3519490"/>
                          <a:pt x="0" y="3282471"/>
                        </a:cubicBezTo>
                        <a:cubicBezTo>
                          <a:pt x="-27391" y="3045452"/>
                          <a:pt x="49444" y="2916471"/>
                          <a:pt x="0" y="2704571"/>
                        </a:cubicBezTo>
                        <a:cubicBezTo>
                          <a:pt x="-49444" y="2492671"/>
                          <a:pt x="49963" y="2348493"/>
                          <a:pt x="0" y="2172903"/>
                        </a:cubicBezTo>
                        <a:cubicBezTo>
                          <a:pt x="-49963" y="1997313"/>
                          <a:pt x="50785" y="1838368"/>
                          <a:pt x="0" y="1733699"/>
                        </a:cubicBezTo>
                        <a:cubicBezTo>
                          <a:pt x="-50785" y="1629030"/>
                          <a:pt x="10780" y="1448031"/>
                          <a:pt x="0" y="1294495"/>
                        </a:cubicBezTo>
                        <a:cubicBezTo>
                          <a:pt x="-10780" y="1140959"/>
                          <a:pt x="56249" y="957078"/>
                          <a:pt x="0" y="670364"/>
                        </a:cubicBezTo>
                        <a:cubicBezTo>
                          <a:pt x="-56249" y="383650"/>
                          <a:pt x="41719" y="2838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112579-1597-B438-0E9F-21194D90D688}"/>
              </a:ext>
            </a:extLst>
          </p:cNvPr>
          <p:cNvSpPr/>
          <p:nvPr/>
        </p:nvSpPr>
        <p:spPr>
          <a:xfrm>
            <a:off x="4318895" y="1429096"/>
            <a:ext cx="3576367" cy="46231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76367"/>
                      <a:gd name="connsiteY0" fmla="*/ 0 h 4623198"/>
                      <a:gd name="connsiteX1" fmla="*/ 667589 w 3576367"/>
                      <a:gd name="connsiteY1" fmla="*/ 0 h 4623198"/>
                      <a:gd name="connsiteX2" fmla="*/ 1335177 w 3576367"/>
                      <a:gd name="connsiteY2" fmla="*/ 0 h 4623198"/>
                      <a:gd name="connsiteX3" fmla="*/ 1931238 w 3576367"/>
                      <a:gd name="connsiteY3" fmla="*/ 0 h 4623198"/>
                      <a:gd name="connsiteX4" fmla="*/ 2563063 w 3576367"/>
                      <a:gd name="connsiteY4" fmla="*/ 0 h 4623198"/>
                      <a:gd name="connsiteX5" fmla="*/ 3576367 w 3576367"/>
                      <a:gd name="connsiteY5" fmla="*/ 0 h 4623198"/>
                      <a:gd name="connsiteX6" fmla="*/ 3576367 w 3576367"/>
                      <a:gd name="connsiteY6" fmla="*/ 577900 h 4623198"/>
                      <a:gd name="connsiteX7" fmla="*/ 3576367 w 3576367"/>
                      <a:gd name="connsiteY7" fmla="*/ 1202031 h 4623198"/>
                      <a:gd name="connsiteX8" fmla="*/ 3576367 w 3576367"/>
                      <a:gd name="connsiteY8" fmla="*/ 1687467 h 4623198"/>
                      <a:gd name="connsiteX9" fmla="*/ 3576367 w 3576367"/>
                      <a:gd name="connsiteY9" fmla="*/ 2126671 h 4623198"/>
                      <a:gd name="connsiteX10" fmla="*/ 3576367 w 3576367"/>
                      <a:gd name="connsiteY10" fmla="*/ 2612107 h 4623198"/>
                      <a:gd name="connsiteX11" fmla="*/ 3576367 w 3576367"/>
                      <a:gd name="connsiteY11" fmla="*/ 3143775 h 4623198"/>
                      <a:gd name="connsiteX12" fmla="*/ 3576367 w 3576367"/>
                      <a:gd name="connsiteY12" fmla="*/ 3721674 h 4623198"/>
                      <a:gd name="connsiteX13" fmla="*/ 3576367 w 3576367"/>
                      <a:gd name="connsiteY13" fmla="*/ 4623198 h 4623198"/>
                      <a:gd name="connsiteX14" fmla="*/ 2908778 w 3576367"/>
                      <a:gd name="connsiteY14" fmla="*/ 4623198 h 4623198"/>
                      <a:gd name="connsiteX15" fmla="*/ 2312717 w 3576367"/>
                      <a:gd name="connsiteY15" fmla="*/ 4623198 h 4623198"/>
                      <a:gd name="connsiteX16" fmla="*/ 1716656 w 3576367"/>
                      <a:gd name="connsiteY16" fmla="*/ 4623198 h 4623198"/>
                      <a:gd name="connsiteX17" fmla="*/ 1120595 w 3576367"/>
                      <a:gd name="connsiteY17" fmla="*/ 4623198 h 4623198"/>
                      <a:gd name="connsiteX18" fmla="*/ 524534 w 3576367"/>
                      <a:gd name="connsiteY18" fmla="*/ 4623198 h 4623198"/>
                      <a:gd name="connsiteX19" fmla="*/ 0 w 3576367"/>
                      <a:gd name="connsiteY19" fmla="*/ 4623198 h 4623198"/>
                      <a:gd name="connsiteX20" fmla="*/ 0 w 3576367"/>
                      <a:gd name="connsiteY20" fmla="*/ 3999066 h 4623198"/>
                      <a:gd name="connsiteX21" fmla="*/ 0 w 3576367"/>
                      <a:gd name="connsiteY21" fmla="*/ 3374935 h 4623198"/>
                      <a:gd name="connsiteX22" fmla="*/ 0 w 3576367"/>
                      <a:gd name="connsiteY22" fmla="*/ 2750803 h 4623198"/>
                      <a:gd name="connsiteX23" fmla="*/ 0 w 3576367"/>
                      <a:gd name="connsiteY23" fmla="*/ 2126671 h 4623198"/>
                      <a:gd name="connsiteX24" fmla="*/ 0 w 3576367"/>
                      <a:gd name="connsiteY24" fmla="*/ 1456307 h 4623198"/>
                      <a:gd name="connsiteX25" fmla="*/ 0 w 3576367"/>
                      <a:gd name="connsiteY25" fmla="*/ 878408 h 4623198"/>
                      <a:gd name="connsiteX26" fmla="*/ 0 w 3576367"/>
                      <a:gd name="connsiteY26" fmla="*/ 0 h 4623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576367" h="4623198" fill="none" extrusionOk="0">
                        <a:moveTo>
                          <a:pt x="0" y="0"/>
                        </a:moveTo>
                        <a:cubicBezTo>
                          <a:pt x="281838" y="-60857"/>
                          <a:pt x="382741" y="55581"/>
                          <a:pt x="667589" y="0"/>
                        </a:cubicBezTo>
                        <a:cubicBezTo>
                          <a:pt x="952437" y="-55581"/>
                          <a:pt x="1181559" y="66552"/>
                          <a:pt x="1335177" y="0"/>
                        </a:cubicBezTo>
                        <a:cubicBezTo>
                          <a:pt x="1488795" y="-66552"/>
                          <a:pt x="1782071" y="19045"/>
                          <a:pt x="1931238" y="0"/>
                        </a:cubicBezTo>
                        <a:cubicBezTo>
                          <a:pt x="2080405" y="-19045"/>
                          <a:pt x="2320443" y="313"/>
                          <a:pt x="2563063" y="0"/>
                        </a:cubicBezTo>
                        <a:cubicBezTo>
                          <a:pt x="2805683" y="-313"/>
                          <a:pt x="3247862" y="51040"/>
                          <a:pt x="3576367" y="0"/>
                        </a:cubicBezTo>
                        <a:cubicBezTo>
                          <a:pt x="3577320" y="250924"/>
                          <a:pt x="3574607" y="423798"/>
                          <a:pt x="3576367" y="577900"/>
                        </a:cubicBezTo>
                        <a:cubicBezTo>
                          <a:pt x="3578127" y="732002"/>
                          <a:pt x="3519953" y="903995"/>
                          <a:pt x="3576367" y="1202031"/>
                        </a:cubicBezTo>
                        <a:cubicBezTo>
                          <a:pt x="3632781" y="1500067"/>
                          <a:pt x="3524870" y="1547515"/>
                          <a:pt x="3576367" y="1687467"/>
                        </a:cubicBezTo>
                        <a:cubicBezTo>
                          <a:pt x="3627864" y="1827419"/>
                          <a:pt x="3524504" y="1919711"/>
                          <a:pt x="3576367" y="2126671"/>
                        </a:cubicBezTo>
                        <a:cubicBezTo>
                          <a:pt x="3628230" y="2333631"/>
                          <a:pt x="3573041" y="2438949"/>
                          <a:pt x="3576367" y="2612107"/>
                        </a:cubicBezTo>
                        <a:cubicBezTo>
                          <a:pt x="3579693" y="2785265"/>
                          <a:pt x="3533422" y="2986853"/>
                          <a:pt x="3576367" y="3143775"/>
                        </a:cubicBezTo>
                        <a:cubicBezTo>
                          <a:pt x="3619312" y="3300697"/>
                          <a:pt x="3550998" y="3537813"/>
                          <a:pt x="3576367" y="3721674"/>
                        </a:cubicBezTo>
                        <a:cubicBezTo>
                          <a:pt x="3601736" y="3905535"/>
                          <a:pt x="3470102" y="4325768"/>
                          <a:pt x="3576367" y="4623198"/>
                        </a:cubicBezTo>
                        <a:cubicBezTo>
                          <a:pt x="3329197" y="4681280"/>
                          <a:pt x="3162547" y="4571868"/>
                          <a:pt x="2908778" y="4623198"/>
                        </a:cubicBezTo>
                        <a:cubicBezTo>
                          <a:pt x="2655009" y="4674528"/>
                          <a:pt x="2494825" y="4576383"/>
                          <a:pt x="2312717" y="4623198"/>
                        </a:cubicBezTo>
                        <a:cubicBezTo>
                          <a:pt x="2130609" y="4670013"/>
                          <a:pt x="1928390" y="4602610"/>
                          <a:pt x="1716656" y="4623198"/>
                        </a:cubicBezTo>
                        <a:cubicBezTo>
                          <a:pt x="1504922" y="4643786"/>
                          <a:pt x="1347792" y="4595344"/>
                          <a:pt x="1120595" y="4623198"/>
                        </a:cubicBezTo>
                        <a:cubicBezTo>
                          <a:pt x="893398" y="4651052"/>
                          <a:pt x="649010" y="4554574"/>
                          <a:pt x="524534" y="4623198"/>
                        </a:cubicBezTo>
                        <a:cubicBezTo>
                          <a:pt x="400058" y="4691822"/>
                          <a:pt x="199061" y="4596075"/>
                          <a:pt x="0" y="4623198"/>
                        </a:cubicBezTo>
                        <a:cubicBezTo>
                          <a:pt x="-74794" y="4412499"/>
                          <a:pt x="55473" y="4160297"/>
                          <a:pt x="0" y="3999066"/>
                        </a:cubicBezTo>
                        <a:cubicBezTo>
                          <a:pt x="-55473" y="3837835"/>
                          <a:pt x="35239" y="3630347"/>
                          <a:pt x="0" y="3374935"/>
                        </a:cubicBezTo>
                        <a:cubicBezTo>
                          <a:pt x="-35239" y="3119523"/>
                          <a:pt x="56582" y="2945199"/>
                          <a:pt x="0" y="2750803"/>
                        </a:cubicBezTo>
                        <a:cubicBezTo>
                          <a:pt x="-56582" y="2556407"/>
                          <a:pt x="13608" y="2402557"/>
                          <a:pt x="0" y="2126671"/>
                        </a:cubicBezTo>
                        <a:cubicBezTo>
                          <a:pt x="-13608" y="1850785"/>
                          <a:pt x="31265" y="1711577"/>
                          <a:pt x="0" y="1456307"/>
                        </a:cubicBezTo>
                        <a:cubicBezTo>
                          <a:pt x="-31265" y="1201037"/>
                          <a:pt x="53342" y="1035053"/>
                          <a:pt x="0" y="878408"/>
                        </a:cubicBezTo>
                        <a:cubicBezTo>
                          <a:pt x="-53342" y="721763"/>
                          <a:pt x="14944" y="434219"/>
                          <a:pt x="0" y="0"/>
                        </a:cubicBezTo>
                        <a:close/>
                      </a:path>
                      <a:path w="3576367" h="4623198" stroke="0" extrusionOk="0">
                        <a:moveTo>
                          <a:pt x="0" y="0"/>
                        </a:moveTo>
                        <a:cubicBezTo>
                          <a:pt x="127892" y="-45950"/>
                          <a:pt x="422768" y="39082"/>
                          <a:pt x="560297" y="0"/>
                        </a:cubicBezTo>
                        <a:cubicBezTo>
                          <a:pt x="697826" y="-39082"/>
                          <a:pt x="831749" y="8641"/>
                          <a:pt x="1049068" y="0"/>
                        </a:cubicBezTo>
                        <a:cubicBezTo>
                          <a:pt x="1266387" y="-8641"/>
                          <a:pt x="1578371" y="35109"/>
                          <a:pt x="1716656" y="0"/>
                        </a:cubicBezTo>
                        <a:cubicBezTo>
                          <a:pt x="1854941" y="-35109"/>
                          <a:pt x="2019700" y="66563"/>
                          <a:pt x="2276954" y="0"/>
                        </a:cubicBezTo>
                        <a:cubicBezTo>
                          <a:pt x="2534208" y="-66563"/>
                          <a:pt x="2619175" y="57007"/>
                          <a:pt x="2837251" y="0"/>
                        </a:cubicBezTo>
                        <a:cubicBezTo>
                          <a:pt x="3055327" y="-57007"/>
                          <a:pt x="3309667" y="34974"/>
                          <a:pt x="3576367" y="0"/>
                        </a:cubicBezTo>
                        <a:cubicBezTo>
                          <a:pt x="3624167" y="205247"/>
                          <a:pt x="3525680" y="361229"/>
                          <a:pt x="3576367" y="485436"/>
                        </a:cubicBezTo>
                        <a:cubicBezTo>
                          <a:pt x="3627054" y="609643"/>
                          <a:pt x="3562382" y="932838"/>
                          <a:pt x="3576367" y="1063336"/>
                        </a:cubicBezTo>
                        <a:cubicBezTo>
                          <a:pt x="3590352" y="1193834"/>
                          <a:pt x="3558485" y="1306721"/>
                          <a:pt x="3576367" y="1548771"/>
                        </a:cubicBezTo>
                        <a:cubicBezTo>
                          <a:pt x="3594249" y="1790822"/>
                          <a:pt x="3553353" y="1853232"/>
                          <a:pt x="3576367" y="2034207"/>
                        </a:cubicBezTo>
                        <a:cubicBezTo>
                          <a:pt x="3599381" y="2215182"/>
                          <a:pt x="3516100" y="2344767"/>
                          <a:pt x="3576367" y="2612107"/>
                        </a:cubicBezTo>
                        <a:cubicBezTo>
                          <a:pt x="3636634" y="2879447"/>
                          <a:pt x="3532246" y="3039504"/>
                          <a:pt x="3576367" y="3236239"/>
                        </a:cubicBezTo>
                        <a:cubicBezTo>
                          <a:pt x="3620488" y="3432974"/>
                          <a:pt x="3553692" y="3477052"/>
                          <a:pt x="3576367" y="3675442"/>
                        </a:cubicBezTo>
                        <a:cubicBezTo>
                          <a:pt x="3599042" y="3873832"/>
                          <a:pt x="3543815" y="4252461"/>
                          <a:pt x="3576367" y="4623198"/>
                        </a:cubicBezTo>
                        <a:cubicBezTo>
                          <a:pt x="3405204" y="4634329"/>
                          <a:pt x="3270013" y="4565818"/>
                          <a:pt x="2980306" y="4623198"/>
                        </a:cubicBezTo>
                        <a:cubicBezTo>
                          <a:pt x="2690599" y="4680578"/>
                          <a:pt x="2639192" y="4588606"/>
                          <a:pt x="2384245" y="4623198"/>
                        </a:cubicBezTo>
                        <a:cubicBezTo>
                          <a:pt x="2129298" y="4657790"/>
                          <a:pt x="1916346" y="4619605"/>
                          <a:pt x="1716656" y="4623198"/>
                        </a:cubicBezTo>
                        <a:cubicBezTo>
                          <a:pt x="1516966" y="4626791"/>
                          <a:pt x="1418128" y="4557586"/>
                          <a:pt x="1120595" y="4623198"/>
                        </a:cubicBezTo>
                        <a:cubicBezTo>
                          <a:pt x="823062" y="4688810"/>
                          <a:pt x="751362" y="4620485"/>
                          <a:pt x="631825" y="4623198"/>
                        </a:cubicBezTo>
                        <a:cubicBezTo>
                          <a:pt x="512288" y="4625911"/>
                          <a:pt x="239925" y="4605107"/>
                          <a:pt x="0" y="4623198"/>
                        </a:cubicBezTo>
                        <a:cubicBezTo>
                          <a:pt x="-73630" y="4382200"/>
                          <a:pt x="39777" y="4195939"/>
                          <a:pt x="0" y="3952834"/>
                        </a:cubicBezTo>
                        <a:cubicBezTo>
                          <a:pt x="-39777" y="3709729"/>
                          <a:pt x="27391" y="3519490"/>
                          <a:pt x="0" y="3282471"/>
                        </a:cubicBezTo>
                        <a:cubicBezTo>
                          <a:pt x="-27391" y="3045452"/>
                          <a:pt x="49444" y="2916471"/>
                          <a:pt x="0" y="2704571"/>
                        </a:cubicBezTo>
                        <a:cubicBezTo>
                          <a:pt x="-49444" y="2492671"/>
                          <a:pt x="49963" y="2348493"/>
                          <a:pt x="0" y="2172903"/>
                        </a:cubicBezTo>
                        <a:cubicBezTo>
                          <a:pt x="-49963" y="1997313"/>
                          <a:pt x="50785" y="1838368"/>
                          <a:pt x="0" y="1733699"/>
                        </a:cubicBezTo>
                        <a:cubicBezTo>
                          <a:pt x="-50785" y="1629030"/>
                          <a:pt x="10780" y="1448031"/>
                          <a:pt x="0" y="1294495"/>
                        </a:cubicBezTo>
                        <a:cubicBezTo>
                          <a:pt x="-10780" y="1140959"/>
                          <a:pt x="56249" y="957078"/>
                          <a:pt x="0" y="670364"/>
                        </a:cubicBezTo>
                        <a:cubicBezTo>
                          <a:pt x="-56249" y="383650"/>
                          <a:pt x="41719" y="2838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09D47-55F2-6E93-986C-1B5A5C564A08}"/>
              </a:ext>
            </a:extLst>
          </p:cNvPr>
          <p:cNvSpPr txBox="1"/>
          <p:nvPr/>
        </p:nvSpPr>
        <p:spPr>
          <a:xfrm>
            <a:off x="4329974" y="1538306"/>
            <a:ext cx="35415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Multi-Radar Multi-Sensor (MRMS) Az-shear and reflectivity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D764C-6CCE-6188-01DD-ECC0B55BF6B2}"/>
              </a:ext>
            </a:extLst>
          </p:cNvPr>
          <p:cNvSpPr txBox="1"/>
          <p:nvPr/>
        </p:nvSpPr>
        <p:spPr>
          <a:xfrm>
            <a:off x="8200286" y="1538306"/>
            <a:ext cx="3407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2"/>
                </a:solidFill>
                <a:latin typeface="Grandview Display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Tornado survey information from OneTor and the DAT</a:t>
            </a:r>
          </a:p>
        </p:txBody>
      </p:sp>
      <p:pic>
        <p:nvPicPr>
          <p:cNvPr id="21" name="Picture 20" descr="A map of a river&#10;&#10;Description automatically generated">
            <a:extLst>
              <a:ext uri="{FF2B5EF4-FFF2-40B4-BE49-F238E27FC236}">
                <a16:creationId xmlns:a16="http://schemas.microsoft.com/office/drawing/2014/main" id="{849B50B9-1ECB-6BAD-B5BF-A43A2E0A3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26"/>
          <a:stretch/>
        </p:blipFill>
        <p:spPr>
          <a:xfrm>
            <a:off x="8236770" y="3660601"/>
            <a:ext cx="3402307" cy="2239822"/>
          </a:xfrm>
          <a:prstGeom prst="rect">
            <a:avLst/>
          </a:prstGeom>
        </p:spPr>
      </p:pic>
      <p:pic>
        <p:nvPicPr>
          <p:cNvPr id="23" name="Picture 22" descr="A screenshot of a map&#10;&#10;Description automatically generated">
            <a:extLst>
              <a:ext uri="{FF2B5EF4-FFF2-40B4-BE49-F238E27FC236}">
                <a16:creationId xmlns:a16="http://schemas.microsoft.com/office/drawing/2014/main" id="{54E075A7-C102-000B-D28B-FD3CFC2BF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00"/>
          <a:stretch/>
        </p:blipFill>
        <p:spPr>
          <a:xfrm>
            <a:off x="4394846" y="3660601"/>
            <a:ext cx="3402306" cy="22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3" grpId="0" animBg="1"/>
      <p:bldP spid="14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BCC13-B75D-FC02-F415-3DC187C0CCF1}"/>
              </a:ext>
            </a:extLst>
          </p:cNvPr>
          <p:cNvSpPr txBox="1"/>
          <p:nvPr/>
        </p:nvSpPr>
        <p:spPr>
          <a:xfrm>
            <a:off x="278858" y="338156"/>
            <a:ext cx="1163428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have a </a:t>
            </a:r>
            <a:r>
              <a:rPr lang="en-US" sz="3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dataset of southeast cases</a:t>
            </a:r>
          </a:p>
        </p:txBody>
      </p:sp>
      <p:pic>
        <p:nvPicPr>
          <p:cNvPr id="9" name="Picture 8" descr="A table with a number of locations&#10;&#10;Description automatically generated">
            <a:extLst>
              <a:ext uri="{FF2B5EF4-FFF2-40B4-BE49-F238E27FC236}">
                <a16:creationId xmlns:a16="http://schemas.microsoft.com/office/drawing/2014/main" id="{E8432ED2-DD6F-8C80-9DE3-0E1E83B8B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7" y="2607735"/>
            <a:ext cx="5687139" cy="1623071"/>
          </a:xfrm>
          <a:prstGeom prst="rect">
            <a:avLst/>
          </a:prstGeom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805AA860-CAF6-FB4B-0B52-8ACD59A8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41" y="1090774"/>
            <a:ext cx="4898854" cy="53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state of mississippi&#10;&#10;Description automatically generated">
            <a:extLst>
              <a:ext uri="{FF2B5EF4-FFF2-40B4-BE49-F238E27FC236}">
                <a16:creationId xmlns:a16="http://schemas.microsoft.com/office/drawing/2014/main" id="{CE1BF8C0-250D-4248-DB86-66856EE3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2" y="443419"/>
            <a:ext cx="5971162" cy="5971162"/>
          </a:xfrm>
          <a:prstGeom prst="rect">
            <a:avLst/>
          </a:prstGeom>
        </p:spPr>
      </p:pic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9EB123B-EF27-476F-8F6E-1D0336849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507" y="4290171"/>
            <a:ext cx="5190226" cy="2124410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22B5E20-AE21-2207-0CAF-13AA1B79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07" y="623179"/>
            <a:ext cx="5050526" cy="3306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9E4858-5ACA-CC6C-5619-82A7932F6BC3}"/>
              </a:ext>
            </a:extLst>
          </p:cNvPr>
          <p:cNvSpPr txBox="1"/>
          <p:nvPr/>
        </p:nvSpPr>
        <p:spPr>
          <a:xfrm>
            <a:off x="6506514" y="346133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Soundings: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3D48C-F8BE-2BD6-9D3E-424ED454141D}"/>
              </a:ext>
            </a:extLst>
          </p:cNvPr>
          <p:cNvSpPr txBox="1"/>
          <p:nvPr/>
        </p:nvSpPr>
        <p:spPr>
          <a:xfrm>
            <a:off x="6506514" y="4056971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Tornadoes</a:t>
            </a:r>
            <a:r>
              <a:rPr lang="en-US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0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state of mississippi&#10;&#10;Description automatically generated">
            <a:extLst>
              <a:ext uri="{FF2B5EF4-FFF2-40B4-BE49-F238E27FC236}">
                <a16:creationId xmlns:a16="http://schemas.microsoft.com/office/drawing/2014/main" id="{CE1BF8C0-250D-4248-DB86-66856EE3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2" y="443419"/>
            <a:ext cx="5971162" cy="5971162"/>
          </a:xfrm>
          <a:prstGeom prst="rect">
            <a:avLst/>
          </a:prstGeom>
        </p:spPr>
      </p:pic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9EB123B-EF27-476F-8F6E-1D0336849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507" y="4290171"/>
            <a:ext cx="5190226" cy="2124410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22B5E20-AE21-2207-0CAF-13AA1B79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07" y="623179"/>
            <a:ext cx="5050526" cy="3306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9E4858-5ACA-CC6C-5619-82A7932F6BC3}"/>
              </a:ext>
            </a:extLst>
          </p:cNvPr>
          <p:cNvSpPr txBox="1"/>
          <p:nvPr/>
        </p:nvSpPr>
        <p:spPr>
          <a:xfrm>
            <a:off x="6506514" y="346133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Soundings: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3D48C-F8BE-2BD6-9D3E-424ED454141D}"/>
              </a:ext>
            </a:extLst>
          </p:cNvPr>
          <p:cNvSpPr txBox="1"/>
          <p:nvPr/>
        </p:nvSpPr>
        <p:spPr>
          <a:xfrm>
            <a:off x="6506514" y="4056971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Tornadoes</a:t>
            </a:r>
            <a:r>
              <a:rPr lang="en-US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750524-E094-65C6-7F1B-10B32DEB2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465" y="1332912"/>
            <a:ext cx="5589568" cy="41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state of alabama&#10;&#10;Description automatically generated">
            <a:extLst>
              <a:ext uri="{FF2B5EF4-FFF2-40B4-BE49-F238E27FC236}">
                <a16:creationId xmlns:a16="http://schemas.microsoft.com/office/drawing/2014/main" id="{B05A3E3E-68EE-1AB8-C449-46BE5745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1" y="443419"/>
            <a:ext cx="5971163" cy="5971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9E4858-5ACA-CC6C-5619-82A7932F6BC3}"/>
              </a:ext>
            </a:extLst>
          </p:cNvPr>
          <p:cNvSpPr txBox="1"/>
          <p:nvPr/>
        </p:nvSpPr>
        <p:spPr>
          <a:xfrm>
            <a:off x="6506514" y="346133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Soundings:</a:t>
            </a:r>
            <a:endParaRPr lang="en-US" dirty="0"/>
          </a:p>
        </p:txBody>
      </p:sp>
      <p:pic>
        <p:nvPicPr>
          <p:cNvPr id="7" name="Picture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A457522-EE2F-A375-A703-646E344CE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38" y="650148"/>
            <a:ext cx="5146128" cy="28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state of alabama&#10;&#10;Description automatically generated">
            <a:extLst>
              <a:ext uri="{FF2B5EF4-FFF2-40B4-BE49-F238E27FC236}">
                <a16:creationId xmlns:a16="http://schemas.microsoft.com/office/drawing/2014/main" id="{B05A3E3E-68EE-1AB8-C449-46BE5745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1" y="443419"/>
            <a:ext cx="5971163" cy="5971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9E4858-5ACA-CC6C-5619-82A7932F6BC3}"/>
              </a:ext>
            </a:extLst>
          </p:cNvPr>
          <p:cNvSpPr txBox="1"/>
          <p:nvPr/>
        </p:nvSpPr>
        <p:spPr>
          <a:xfrm>
            <a:off x="6506514" y="346133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Soundings:</a:t>
            </a:r>
            <a:endParaRPr lang="en-US" dirty="0"/>
          </a:p>
        </p:txBody>
      </p:sp>
      <p:pic>
        <p:nvPicPr>
          <p:cNvPr id="7" name="Picture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A457522-EE2F-A375-A703-646E344CE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638" y="650148"/>
            <a:ext cx="5146128" cy="2829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3C865-C9DA-7A4B-2B8F-A4B019A05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465" y="1305338"/>
            <a:ext cx="5589568" cy="41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799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F60669-1D1C-DE67-75DD-232C4D124E5D}"/>
              </a:ext>
            </a:extLst>
          </p:cNvPr>
          <p:cNvSpPr/>
          <p:nvPr/>
        </p:nvSpPr>
        <p:spPr>
          <a:xfrm>
            <a:off x="278859" y="262646"/>
            <a:ext cx="11634281" cy="6313251"/>
          </a:xfrm>
          <a:custGeom>
            <a:avLst/>
            <a:gdLst>
              <a:gd name="connsiteX0" fmla="*/ 0 w 11634281"/>
              <a:gd name="connsiteY0" fmla="*/ 0 h 6313251"/>
              <a:gd name="connsiteX1" fmla="*/ 465371 w 11634281"/>
              <a:gd name="connsiteY1" fmla="*/ 0 h 6313251"/>
              <a:gd name="connsiteX2" fmla="*/ 1163428 w 11634281"/>
              <a:gd name="connsiteY2" fmla="*/ 0 h 6313251"/>
              <a:gd name="connsiteX3" fmla="*/ 1628799 w 11634281"/>
              <a:gd name="connsiteY3" fmla="*/ 0 h 6313251"/>
              <a:gd name="connsiteX4" fmla="*/ 1861485 w 11634281"/>
              <a:gd name="connsiteY4" fmla="*/ 0 h 6313251"/>
              <a:gd name="connsiteX5" fmla="*/ 2326856 w 11634281"/>
              <a:gd name="connsiteY5" fmla="*/ 0 h 6313251"/>
              <a:gd name="connsiteX6" fmla="*/ 3024913 w 11634281"/>
              <a:gd name="connsiteY6" fmla="*/ 0 h 6313251"/>
              <a:gd name="connsiteX7" fmla="*/ 3839313 w 11634281"/>
              <a:gd name="connsiteY7" fmla="*/ 0 h 6313251"/>
              <a:gd name="connsiteX8" fmla="*/ 4071998 w 11634281"/>
              <a:gd name="connsiteY8" fmla="*/ 0 h 6313251"/>
              <a:gd name="connsiteX9" fmla="*/ 4304684 w 11634281"/>
              <a:gd name="connsiteY9" fmla="*/ 0 h 6313251"/>
              <a:gd name="connsiteX10" fmla="*/ 5119084 w 11634281"/>
              <a:gd name="connsiteY10" fmla="*/ 0 h 6313251"/>
              <a:gd name="connsiteX11" fmla="*/ 5351769 w 11634281"/>
              <a:gd name="connsiteY11" fmla="*/ 0 h 6313251"/>
              <a:gd name="connsiteX12" fmla="*/ 5933483 w 11634281"/>
              <a:gd name="connsiteY12" fmla="*/ 0 h 6313251"/>
              <a:gd name="connsiteX13" fmla="*/ 6282512 w 11634281"/>
              <a:gd name="connsiteY13" fmla="*/ 0 h 6313251"/>
              <a:gd name="connsiteX14" fmla="*/ 6631540 w 11634281"/>
              <a:gd name="connsiteY14" fmla="*/ 0 h 6313251"/>
              <a:gd name="connsiteX15" fmla="*/ 6980569 w 11634281"/>
              <a:gd name="connsiteY15" fmla="*/ 0 h 6313251"/>
              <a:gd name="connsiteX16" fmla="*/ 7329597 w 11634281"/>
              <a:gd name="connsiteY16" fmla="*/ 0 h 6313251"/>
              <a:gd name="connsiteX17" fmla="*/ 7794968 w 11634281"/>
              <a:gd name="connsiteY17" fmla="*/ 0 h 6313251"/>
              <a:gd name="connsiteX18" fmla="*/ 8143997 w 11634281"/>
              <a:gd name="connsiteY18" fmla="*/ 0 h 6313251"/>
              <a:gd name="connsiteX19" fmla="*/ 8609368 w 11634281"/>
              <a:gd name="connsiteY19" fmla="*/ 0 h 6313251"/>
              <a:gd name="connsiteX20" fmla="*/ 9307425 w 11634281"/>
              <a:gd name="connsiteY20" fmla="*/ 0 h 6313251"/>
              <a:gd name="connsiteX21" fmla="*/ 9656453 w 11634281"/>
              <a:gd name="connsiteY21" fmla="*/ 0 h 6313251"/>
              <a:gd name="connsiteX22" fmla="*/ 9889139 w 11634281"/>
              <a:gd name="connsiteY22" fmla="*/ 0 h 6313251"/>
              <a:gd name="connsiteX23" fmla="*/ 10703539 w 11634281"/>
              <a:gd name="connsiteY23" fmla="*/ 0 h 6313251"/>
              <a:gd name="connsiteX24" fmla="*/ 10936224 w 11634281"/>
              <a:gd name="connsiteY24" fmla="*/ 0 h 6313251"/>
              <a:gd name="connsiteX25" fmla="*/ 11634281 w 11634281"/>
              <a:gd name="connsiteY25" fmla="*/ 0 h 6313251"/>
              <a:gd name="connsiteX26" fmla="*/ 11634281 w 11634281"/>
              <a:gd name="connsiteY26" fmla="*/ 384534 h 6313251"/>
              <a:gd name="connsiteX27" fmla="*/ 11634281 w 11634281"/>
              <a:gd name="connsiteY27" fmla="*/ 958466 h 6313251"/>
              <a:gd name="connsiteX28" fmla="*/ 11634281 w 11634281"/>
              <a:gd name="connsiteY28" fmla="*/ 1595531 h 6313251"/>
              <a:gd name="connsiteX29" fmla="*/ 11634281 w 11634281"/>
              <a:gd name="connsiteY29" fmla="*/ 2106330 h 6313251"/>
              <a:gd name="connsiteX30" fmla="*/ 11634281 w 11634281"/>
              <a:gd name="connsiteY30" fmla="*/ 2553997 h 6313251"/>
              <a:gd name="connsiteX31" fmla="*/ 11634281 w 11634281"/>
              <a:gd name="connsiteY31" fmla="*/ 3001664 h 6313251"/>
              <a:gd name="connsiteX32" fmla="*/ 11634281 w 11634281"/>
              <a:gd name="connsiteY32" fmla="*/ 3638728 h 6313251"/>
              <a:gd name="connsiteX33" fmla="*/ 11634281 w 11634281"/>
              <a:gd name="connsiteY33" fmla="*/ 4023263 h 6313251"/>
              <a:gd name="connsiteX34" fmla="*/ 11634281 w 11634281"/>
              <a:gd name="connsiteY34" fmla="*/ 4534062 h 6313251"/>
              <a:gd name="connsiteX35" fmla="*/ 11634281 w 11634281"/>
              <a:gd name="connsiteY35" fmla="*/ 5107994 h 6313251"/>
              <a:gd name="connsiteX36" fmla="*/ 11634281 w 11634281"/>
              <a:gd name="connsiteY36" fmla="*/ 5555661 h 6313251"/>
              <a:gd name="connsiteX37" fmla="*/ 11634281 w 11634281"/>
              <a:gd name="connsiteY37" fmla="*/ 6313251 h 6313251"/>
              <a:gd name="connsiteX38" fmla="*/ 11401595 w 11634281"/>
              <a:gd name="connsiteY38" fmla="*/ 6313251 h 6313251"/>
              <a:gd name="connsiteX39" fmla="*/ 11168910 w 11634281"/>
              <a:gd name="connsiteY39" fmla="*/ 6313251 h 6313251"/>
              <a:gd name="connsiteX40" fmla="*/ 10354510 w 11634281"/>
              <a:gd name="connsiteY40" fmla="*/ 6313251 h 6313251"/>
              <a:gd name="connsiteX41" fmla="*/ 9889139 w 11634281"/>
              <a:gd name="connsiteY41" fmla="*/ 6313251 h 6313251"/>
              <a:gd name="connsiteX42" fmla="*/ 9074739 w 11634281"/>
              <a:gd name="connsiteY42" fmla="*/ 6313251 h 6313251"/>
              <a:gd name="connsiteX43" fmla="*/ 8493025 w 11634281"/>
              <a:gd name="connsiteY43" fmla="*/ 6313251 h 6313251"/>
              <a:gd name="connsiteX44" fmla="*/ 8260340 w 11634281"/>
              <a:gd name="connsiteY44" fmla="*/ 6313251 h 6313251"/>
              <a:gd name="connsiteX45" fmla="*/ 7911311 w 11634281"/>
              <a:gd name="connsiteY45" fmla="*/ 6313251 h 6313251"/>
              <a:gd name="connsiteX46" fmla="*/ 7445940 w 11634281"/>
              <a:gd name="connsiteY46" fmla="*/ 6313251 h 6313251"/>
              <a:gd name="connsiteX47" fmla="*/ 6747883 w 11634281"/>
              <a:gd name="connsiteY47" fmla="*/ 6313251 h 6313251"/>
              <a:gd name="connsiteX48" fmla="*/ 6049826 w 11634281"/>
              <a:gd name="connsiteY48" fmla="*/ 6313251 h 6313251"/>
              <a:gd name="connsiteX49" fmla="*/ 5468112 w 11634281"/>
              <a:gd name="connsiteY49" fmla="*/ 6313251 h 6313251"/>
              <a:gd name="connsiteX50" fmla="*/ 5002741 w 11634281"/>
              <a:gd name="connsiteY50" fmla="*/ 6313251 h 6313251"/>
              <a:gd name="connsiteX51" fmla="*/ 4188341 w 11634281"/>
              <a:gd name="connsiteY51" fmla="*/ 6313251 h 6313251"/>
              <a:gd name="connsiteX52" fmla="*/ 3606627 w 11634281"/>
              <a:gd name="connsiteY52" fmla="*/ 6313251 h 6313251"/>
              <a:gd name="connsiteX53" fmla="*/ 3257599 w 11634281"/>
              <a:gd name="connsiteY53" fmla="*/ 6313251 h 6313251"/>
              <a:gd name="connsiteX54" fmla="*/ 2908570 w 11634281"/>
              <a:gd name="connsiteY54" fmla="*/ 6313251 h 6313251"/>
              <a:gd name="connsiteX55" fmla="*/ 2675885 w 11634281"/>
              <a:gd name="connsiteY55" fmla="*/ 6313251 h 6313251"/>
              <a:gd name="connsiteX56" fmla="*/ 2094171 w 11634281"/>
              <a:gd name="connsiteY56" fmla="*/ 6313251 h 6313251"/>
              <a:gd name="connsiteX57" fmla="*/ 1745142 w 11634281"/>
              <a:gd name="connsiteY57" fmla="*/ 6313251 h 6313251"/>
              <a:gd name="connsiteX58" fmla="*/ 930742 w 11634281"/>
              <a:gd name="connsiteY58" fmla="*/ 6313251 h 6313251"/>
              <a:gd name="connsiteX59" fmla="*/ 0 w 11634281"/>
              <a:gd name="connsiteY59" fmla="*/ 6313251 h 6313251"/>
              <a:gd name="connsiteX60" fmla="*/ 0 w 11634281"/>
              <a:gd name="connsiteY60" fmla="*/ 5802452 h 6313251"/>
              <a:gd name="connsiteX61" fmla="*/ 0 w 11634281"/>
              <a:gd name="connsiteY61" fmla="*/ 5165387 h 6313251"/>
              <a:gd name="connsiteX62" fmla="*/ 0 w 11634281"/>
              <a:gd name="connsiteY62" fmla="*/ 4780853 h 6313251"/>
              <a:gd name="connsiteX63" fmla="*/ 0 w 11634281"/>
              <a:gd name="connsiteY63" fmla="*/ 4333186 h 6313251"/>
              <a:gd name="connsiteX64" fmla="*/ 0 w 11634281"/>
              <a:gd name="connsiteY64" fmla="*/ 3696121 h 6313251"/>
              <a:gd name="connsiteX65" fmla="*/ 0 w 11634281"/>
              <a:gd name="connsiteY65" fmla="*/ 2995925 h 6313251"/>
              <a:gd name="connsiteX66" fmla="*/ 0 w 11634281"/>
              <a:gd name="connsiteY66" fmla="*/ 2295728 h 6313251"/>
              <a:gd name="connsiteX67" fmla="*/ 0 w 11634281"/>
              <a:gd name="connsiteY67" fmla="*/ 1721796 h 6313251"/>
              <a:gd name="connsiteX68" fmla="*/ 0 w 11634281"/>
              <a:gd name="connsiteY68" fmla="*/ 1210996 h 6313251"/>
              <a:gd name="connsiteX69" fmla="*/ 0 w 11634281"/>
              <a:gd name="connsiteY69" fmla="*/ 637064 h 6313251"/>
              <a:gd name="connsiteX70" fmla="*/ 0 w 11634281"/>
              <a:gd name="connsiteY70" fmla="*/ 0 h 63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34281" h="6313251" fill="none" extrusionOk="0">
                <a:moveTo>
                  <a:pt x="0" y="0"/>
                </a:moveTo>
                <a:cubicBezTo>
                  <a:pt x="147095" y="-6915"/>
                  <a:pt x="278621" y="36127"/>
                  <a:pt x="465371" y="0"/>
                </a:cubicBezTo>
                <a:cubicBezTo>
                  <a:pt x="652121" y="-36127"/>
                  <a:pt x="840214" y="41"/>
                  <a:pt x="1163428" y="0"/>
                </a:cubicBezTo>
                <a:cubicBezTo>
                  <a:pt x="1486642" y="-41"/>
                  <a:pt x="1516916" y="19593"/>
                  <a:pt x="1628799" y="0"/>
                </a:cubicBezTo>
                <a:cubicBezTo>
                  <a:pt x="1740682" y="-19593"/>
                  <a:pt x="1756480" y="16723"/>
                  <a:pt x="1861485" y="0"/>
                </a:cubicBezTo>
                <a:cubicBezTo>
                  <a:pt x="1966490" y="-16723"/>
                  <a:pt x="2196513" y="51124"/>
                  <a:pt x="2326856" y="0"/>
                </a:cubicBezTo>
                <a:cubicBezTo>
                  <a:pt x="2457199" y="-51124"/>
                  <a:pt x="2841966" y="65833"/>
                  <a:pt x="3024913" y="0"/>
                </a:cubicBezTo>
                <a:cubicBezTo>
                  <a:pt x="3207860" y="-65833"/>
                  <a:pt x="3599949" y="64328"/>
                  <a:pt x="3839313" y="0"/>
                </a:cubicBezTo>
                <a:cubicBezTo>
                  <a:pt x="4078677" y="-64328"/>
                  <a:pt x="3957678" y="3627"/>
                  <a:pt x="4071998" y="0"/>
                </a:cubicBezTo>
                <a:cubicBezTo>
                  <a:pt x="4186319" y="-3627"/>
                  <a:pt x="4246610" y="9825"/>
                  <a:pt x="4304684" y="0"/>
                </a:cubicBezTo>
                <a:cubicBezTo>
                  <a:pt x="4362758" y="-9825"/>
                  <a:pt x="4799608" y="72713"/>
                  <a:pt x="5119084" y="0"/>
                </a:cubicBezTo>
                <a:cubicBezTo>
                  <a:pt x="5438560" y="-72713"/>
                  <a:pt x="5262663" y="9888"/>
                  <a:pt x="5351769" y="0"/>
                </a:cubicBezTo>
                <a:cubicBezTo>
                  <a:pt x="5440875" y="-9888"/>
                  <a:pt x="5654814" y="56443"/>
                  <a:pt x="5933483" y="0"/>
                </a:cubicBezTo>
                <a:cubicBezTo>
                  <a:pt x="6212152" y="-56443"/>
                  <a:pt x="6130461" y="5094"/>
                  <a:pt x="6282512" y="0"/>
                </a:cubicBezTo>
                <a:cubicBezTo>
                  <a:pt x="6434563" y="-5094"/>
                  <a:pt x="6513330" y="24377"/>
                  <a:pt x="6631540" y="0"/>
                </a:cubicBezTo>
                <a:cubicBezTo>
                  <a:pt x="6749750" y="-24377"/>
                  <a:pt x="6865910" y="9110"/>
                  <a:pt x="6980569" y="0"/>
                </a:cubicBezTo>
                <a:cubicBezTo>
                  <a:pt x="7095228" y="-9110"/>
                  <a:pt x="7259387" y="35699"/>
                  <a:pt x="7329597" y="0"/>
                </a:cubicBezTo>
                <a:cubicBezTo>
                  <a:pt x="7399807" y="-35699"/>
                  <a:pt x="7629285" y="12005"/>
                  <a:pt x="7794968" y="0"/>
                </a:cubicBezTo>
                <a:cubicBezTo>
                  <a:pt x="7960651" y="-12005"/>
                  <a:pt x="8071730" y="26659"/>
                  <a:pt x="8143997" y="0"/>
                </a:cubicBezTo>
                <a:cubicBezTo>
                  <a:pt x="8216264" y="-26659"/>
                  <a:pt x="8409999" y="48994"/>
                  <a:pt x="8609368" y="0"/>
                </a:cubicBezTo>
                <a:cubicBezTo>
                  <a:pt x="8808737" y="-48994"/>
                  <a:pt x="8976573" y="14800"/>
                  <a:pt x="9307425" y="0"/>
                </a:cubicBezTo>
                <a:cubicBezTo>
                  <a:pt x="9638277" y="-14800"/>
                  <a:pt x="9535614" y="40886"/>
                  <a:pt x="9656453" y="0"/>
                </a:cubicBezTo>
                <a:cubicBezTo>
                  <a:pt x="9777292" y="-40886"/>
                  <a:pt x="9826331" y="7770"/>
                  <a:pt x="9889139" y="0"/>
                </a:cubicBezTo>
                <a:cubicBezTo>
                  <a:pt x="9951947" y="-7770"/>
                  <a:pt x="10331972" y="39953"/>
                  <a:pt x="10703539" y="0"/>
                </a:cubicBezTo>
                <a:cubicBezTo>
                  <a:pt x="11075106" y="-39953"/>
                  <a:pt x="10867142" y="9393"/>
                  <a:pt x="10936224" y="0"/>
                </a:cubicBezTo>
                <a:cubicBezTo>
                  <a:pt x="11005307" y="-9393"/>
                  <a:pt x="11412814" y="22024"/>
                  <a:pt x="11634281" y="0"/>
                </a:cubicBezTo>
                <a:cubicBezTo>
                  <a:pt x="11678671" y="140633"/>
                  <a:pt x="11627113" y="306827"/>
                  <a:pt x="11634281" y="384534"/>
                </a:cubicBezTo>
                <a:cubicBezTo>
                  <a:pt x="11641449" y="462241"/>
                  <a:pt x="11611570" y="752057"/>
                  <a:pt x="11634281" y="958466"/>
                </a:cubicBezTo>
                <a:cubicBezTo>
                  <a:pt x="11656992" y="1164875"/>
                  <a:pt x="11631383" y="1377382"/>
                  <a:pt x="11634281" y="1595531"/>
                </a:cubicBezTo>
                <a:cubicBezTo>
                  <a:pt x="11637179" y="1813680"/>
                  <a:pt x="11614586" y="1885830"/>
                  <a:pt x="11634281" y="2106330"/>
                </a:cubicBezTo>
                <a:cubicBezTo>
                  <a:pt x="11653976" y="2326830"/>
                  <a:pt x="11611533" y="2440657"/>
                  <a:pt x="11634281" y="2553997"/>
                </a:cubicBezTo>
                <a:cubicBezTo>
                  <a:pt x="11657029" y="2667337"/>
                  <a:pt x="11628880" y="2870376"/>
                  <a:pt x="11634281" y="3001664"/>
                </a:cubicBezTo>
                <a:cubicBezTo>
                  <a:pt x="11639682" y="3132952"/>
                  <a:pt x="11580787" y="3469875"/>
                  <a:pt x="11634281" y="3638728"/>
                </a:cubicBezTo>
                <a:cubicBezTo>
                  <a:pt x="11687775" y="3807581"/>
                  <a:pt x="11618139" y="3913318"/>
                  <a:pt x="11634281" y="4023263"/>
                </a:cubicBezTo>
                <a:cubicBezTo>
                  <a:pt x="11650423" y="4133209"/>
                  <a:pt x="11629528" y="4401341"/>
                  <a:pt x="11634281" y="4534062"/>
                </a:cubicBezTo>
                <a:cubicBezTo>
                  <a:pt x="11639034" y="4666783"/>
                  <a:pt x="11595770" y="4950166"/>
                  <a:pt x="11634281" y="5107994"/>
                </a:cubicBezTo>
                <a:cubicBezTo>
                  <a:pt x="11672792" y="5265822"/>
                  <a:pt x="11582922" y="5343103"/>
                  <a:pt x="11634281" y="5555661"/>
                </a:cubicBezTo>
                <a:cubicBezTo>
                  <a:pt x="11685640" y="5768219"/>
                  <a:pt x="11554815" y="6090387"/>
                  <a:pt x="11634281" y="6313251"/>
                </a:cubicBezTo>
                <a:cubicBezTo>
                  <a:pt x="11567899" y="6315249"/>
                  <a:pt x="11494586" y="6297090"/>
                  <a:pt x="11401595" y="6313251"/>
                </a:cubicBezTo>
                <a:cubicBezTo>
                  <a:pt x="11308604" y="6329412"/>
                  <a:pt x="11216354" y="6303666"/>
                  <a:pt x="11168910" y="6313251"/>
                </a:cubicBezTo>
                <a:cubicBezTo>
                  <a:pt x="11121466" y="6322836"/>
                  <a:pt x="10694241" y="6304020"/>
                  <a:pt x="10354510" y="6313251"/>
                </a:cubicBezTo>
                <a:cubicBezTo>
                  <a:pt x="10014779" y="6322482"/>
                  <a:pt x="10100310" y="6305055"/>
                  <a:pt x="9889139" y="6313251"/>
                </a:cubicBezTo>
                <a:cubicBezTo>
                  <a:pt x="9677968" y="6321447"/>
                  <a:pt x="9371881" y="6240205"/>
                  <a:pt x="9074739" y="6313251"/>
                </a:cubicBezTo>
                <a:cubicBezTo>
                  <a:pt x="8777597" y="6386297"/>
                  <a:pt x="8745161" y="6304973"/>
                  <a:pt x="8493025" y="6313251"/>
                </a:cubicBezTo>
                <a:cubicBezTo>
                  <a:pt x="8240889" y="6321529"/>
                  <a:pt x="8314445" y="6302526"/>
                  <a:pt x="8260340" y="6313251"/>
                </a:cubicBezTo>
                <a:cubicBezTo>
                  <a:pt x="8206236" y="6323976"/>
                  <a:pt x="8076594" y="6271487"/>
                  <a:pt x="7911311" y="6313251"/>
                </a:cubicBezTo>
                <a:cubicBezTo>
                  <a:pt x="7746028" y="6355015"/>
                  <a:pt x="7562012" y="6278169"/>
                  <a:pt x="7445940" y="6313251"/>
                </a:cubicBezTo>
                <a:cubicBezTo>
                  <a:pt x="7329868" y="6348333"/>
                  <a:pt x="6959999" y="6236406"/>
                  <a:pt x="6747883" y="6313251"/>
                </a:cubicBezTo>
                <a:cubicBezTo>
                  <a:pt x="6535767" y="6390096"/>
                  <a:pt x="6330018" y="6252657"/>
                  <a:pt x="6049826" y="6313251"/>
                </a:cubicBezTo>
                <a:cubicBezTo>
                  <a:pt x="5769634" y="6373845"/>
                  <a:pt x="5743372" y="6259497"/>
                  <a:pt x="5468112" y="6313251"/>
                </a:cubicBezTo>
                <a:cubicBezTo>
                  <a:pt x="5192852" y="6367005"/>
                  <a:pt x="5182001" y="6261383"/>
                  <a:pt x="5002741" y="6313251"/>
                </a:cubicBezTo>
                <a:cubicBezTo>
                  <a:pt x="4823481" y="6365119"/>
                  <a:pt x="4374394" y="6230164"/>
                  <a:pt x="4188341" y="6313251"/>
                </a:cubicBezTo>
                <a:cubicBezTo>
                  <a:pt x="4002288" y="6396338"/>
                  <a:pt x="3784619" y="6253863"/>
                  <a:pt x="3606627" y="6313251"/>
                </a:cubicBezTo>
                <a:cubicBezTo>
                  <a:pt x="3428635" y="6372639"/>
                  <a:pt x="3390504" y="6301680"/>
                  <a:pt x="3257599" y="6313251"/>
                </a:cubicBezTo>
                <a:cubicBezTo>
                  <a:pt x="3124694" y="6324822"/>
                  <a:pt x="3079703" y="6287636"/>
                  <a:pt x="2908570" y="6313251"/>
                </a:cubicBezTo>
                <a:cubicBezTo>
                  <a:pt x="2737437" y="6338866"/>
                  <a:pt x="2762873" y="6294846"/>
                  <a:pt x="2675885" y="6313251"/>
                </a:cubicBezTo>
                <a:cubicBezTo>
                  <a:pt x="2588897" y="6331656"/>
                  <a:pt x="2277812" y="6284829"/>
                  <a:pt x="2094171" y="6313251"/>
                </a:cubicBezTo>
                <a:cubicBezTo>
                  <a:pt x="1910530" y="6341673"/>
                  <a:pt x="1884469" y="6311177"/>
                  <a:pt x="1745142" y="6313251"/>
                </a:cubicBezTo>
                <a:cubicBezTo>
                  <a:pt x="1605815" y="6315325"/>
                  <a:pt x="1137548" y="6309494"/>
                  <a:pt x="930742" y="6313251"/>
                </a:cubicBezTo>
                <a:cubicBezTo>
                  <a:pt x="723936" y="6317008"/>
                  <a:pt x="262870" y="6252368"/>
                  <a:pt x="0" y="6313251"/>
                </a:cubicBezTo>
                <a:cubicBezTo>
                  <a:pt x="-53889" y="6143047"/>
                  <a:pt x="18692" y="6035888"/>
                  <a:pt x="0" y="5802452"/>
                </a:cubicBezTo>
                <a:cubicBezTo>
                  <a:pt x="-18692" y="5569016"/>
                  <a:pt x="52004" y="5345472"/>
                  <a:pt x="0" y="5165387"/>
                </a:cubicBezTo>
                <a:cubicBezTo>
                  <a:pt x="-52004" y="4985302"/>
                  <a:pt x="23754" y="4915730"/>
                  <a:pt x="0" y="4780853"/>
                </a:cubicBezTo>
                <a:cubicBezTo>
                  <a:pt x="-23754" y="4645976"/>
                  <a:pt x="17785" y="4426623"/>
                  <a:pt x="0" y="4333186"/>
                </a:cubicBezTo>
                <a:cubicBezTo>
                  <a:pt x="-17785" y="4239749"/>
                  <a:pt x="64269" y="3939418"/>
                  <a:pt x="0" y="3696121"/>
                </a:cubicBezTo>
                <a:cubicBezTo>
                  <a:pt x="-64269" y="3452824"/>
                  <a:pt x="45440" y="3182513"/>
                  <a:pt x="0" y="2995925"/>
                </a:cubicBezTo>
                <a:cubicBezTo>
                  <a:pt x="-45440" y="2809337"/>
                  <a:pt x="37794" y="2522658"/>
                  <a:pt x="0" y="2295728"/>
                </a:cubicBezTo>
                <a:cubicBezTo>
                  <a:pt x="-37794" y="2068798"/>
                  <a:pt x="60326" y="2000756"/>
                  <a:pt x="0" y="1721796"/>
                </a:cubicBezTo>
                <a:cubicBezTo>
                  <a:pt x="-60326" y="1442836"/>
                  <a:pt x="33191" y="1387420"/>
                  <a:pt x="0" y="1210996"/>
                </a:cubicBezTo>
                <a:cubicBezTo>
                  <a:pt x="-33191" y="1034572"/>
                  <a:pt x="35861" y="766020"/>
                  <a:pt x="0" y="637064"/>
                </a:cubicBezTo>
                <a:cubicBezTo>
                  <a:pt x="-35861" y="508108"/>
                  <a:pt x="22190" y="129935"/>
                  <a:pt x="0" y="0"/>
                </a:cubicBezTo>
                <a:close/>
              </a:path>
              <a:path w="11634281" h="6313251" stroke="0" extrusionOk="0">
                <a:moveTo>
                  <a:pt x="0" y="0"/>
                </a:moveTo>
                <a:cubicBezTo>
                  <a:pt x="126594" y="-5392"/>
                  <a:pt x="332528" y="18454"/>
                  <a:pt x="465371" y="0"/>
                </a:cubicBezTo>
                <a:cubicBezTo>
                  <a:pt x="598214" y="-18454"/>
                  <a:pt x="594057" y="21673"/>
                  <a:pt x="698057" y="0"/>
                </a:cubicBezTo>
                <a:cubicBezTo>
                  <a:pt x="802057" y="-21673"/>
                  <a:pt x="1149592" y="85157"/>
                  <a:pt x="1512457" y="0"/>
                </a:cubicBezTo>
                <a:cubicBezTo>
                  <a:pt x="1875322" y="-85157"/>
                  <a:pt x="1794863" y="23510"/>
                  <a:pt x="1977828" y="0"/>
                </a:cubicBezTo>
                <a:cubicBezTo>
                  <a:pt x="2160793" y="-23510"/>
                  <a:pt x="2324059" y="3607"/>
                  <a:pt x="2443199" y="0"/>
                </a:cubicBezTo>
                <a:cubicBezTo>
                  <a:pt x="2562339" y="-3607"/>
                  <a:pt x="2896616" y="15223"/>
                  <a:pt x="3257599" y="0"/>
                </a:cubicBezTo>
                <a:cubicBezTo>
                  <a:pt x="3618582" y="-15223"/>
                  <a:pt x="3499910" y="35403"/>
                  <a:pt x="3606627" y="0"/>
                </a:cubicBezTo>
                <a:cubicBezTo>
                  <a:pt x="3713344" y="-35403"/>
                  <a:pt x="4021475" y="43863"/>
                  <a:pt x="4421027" y="0"/>
                </a:cubicBezTo>
                <a:cubicBezTo>
                  <a:pt x="4820579" y="-43863"/>
                  <a:pt x="4951123" y="58552"/>
                  <a:pt x="5235426" y="0"/>
                </a:cubicBezTo>
                <a:cubicBezTo>
                  <a:pt x="5519729" y="-58552"/>
                  <a:pt x="5628457" y="40394"/>
                  <a:pt x="5817141" y="0"/>
                </a:cubicBezTo>
                <a:cubicBezTo>
                  <a:pt x="6005825" y="-40394"/>
                  <a:pt x="6292945" y="27882"/>
                  <a:pt x="6631540" y="0"/>
                </a:cubicBezTo>
                <a:cubicBezTo>
                  <a:pt x="6970135" y="-27882"/>
                  <a:pt x="6981896" y="42214"/>
                  <a:pt x="7096911" y="0"/>
                </a:cubicBezTo>
                <a:cubicBezTo>
                  <a:pt x="7211926" y="-42214"/>
                  <a:pt x="7462669" y="33511"/>
                  <a:pt x="7562283" y="0"/>
                </a:cubicBezTo>
                <a:cubicBezTo>
                  <a:pt x="7661897" y="-33511"/>
                  <a:pt x="8073843" y="28148"/>
                  <a:pt x="8260340" y="0"/>
                </a:cubicBezTo>
                <a:cubicBezTo>
                  <a:pt x="8446837" y="-28148"/>
                  <a:pt x="8567546" y="14141"/>
                  <a:pt x="8725711" y="0"/>
                </a:cubicBezTo>
                <a:cubicBezTo>
                  <a:pt x="8883876" y="-14141"/>
                  <a:pt x="9287314" y="86123"/>
                  <a:pt x="9540110" y="0"/>
                </a:cubicBezTo>
                <a:cubicBezTo>
                  <a:pt x="9792906" y="-86123"/>
                  <a:pt x="10169902" y="33952"/>
                  <a:pt x="10354510" y="0"/>
                </a:cubicBezTo>
                <a:cubicBezTo>
                  <a:pt x="10539118" y="-33952"/>
                  <a:pt x="10786227" y="5547"/>
                  <a:pt x="10936224" y="0"/>
                </a:cubicBezTo>
                <a:cubicBezTo>
                  <a:pt x="11086221" y="-5547"/>
                  <a:pt x="11417453" y="37751"/>
                  <a:pt x="11634281" y="0"/>
                </a:cubicBezTo>
                <a:cubicBezTo>
                  <a:pt x="11648487" y="119992"/>
                  <a:pt x="11588213" y="277544"/>
                  <a:pt x="11634281" y="384534"/>
                </a:cubicBezTo>
                <a:cubicBezTo>
                  <a:pt x="11680349" y="491524"/>
                  <a:pt x="11617886" y="650105"/>
                  <a:pt x="11634281" y="832201"/>
                </a:cubicBezTo>
                <a:cubicBezTo>
                  <a:pt x="11650676" y="1014297"/>
                  <a:pt x="11616216" y="1312350"/>
                  <a:pt x="11634281" y="1469266"/>
                </a:cubicBezTo>
                <a:cubicBezTo>
                  <a:pt x="11652346" y="1626182"/>
                  <a:pt x="11603701" y="1786839"/>
                  <a:pt x="11634281" y="1980065"/>
                </a:cubicBezTo>
                <a:cubicBezTo>
                  <a:pt x="11664861" y="2173291"/>
                  <a:pt x="11590830" y="2216853"/>
                  <a:pt x="11634281" y="2427732"/>
                </a:cubicBezTo>
                <a:cubicBezTo>
                  <a:pt x="11677732" y="2638611"/>
                  <a:pt x="11604366" y="2837302"/>
                  <a:pt x="11634281" y="3064796"/>
                </a:cubicBezTo>
                <a:cubicBezTo>
                  <a:pt x="11664196" y="3292290"/>
                  <a:pt x="11605881" y="3521085"/>
                  <a:pt x="11634281" y="3638728"/>
                </a:cubicBezTo>
                <a:cubicBezTo>
                  <a:pt x="11662681" y="3756371"/>
                  <a:pt x="11580784" y="3944012"/>
                  <a:pt x="11634281" y="4212660"/>
                </a:cubicBezTo>
                <a:cubicBezTo>
                  <a:pt x="11687778" y="4481308"/>
                  <a:pt x="11592962" y="4750696"/>
                  <a:pt x="11634281" y="4912857"/>
                </a:cubicBezTo>
                <a:cubicBezTo>
                  <a:pt x="11675600" y="5075018"/>
                  <a:pt x="11590727" y="5297557"/>
                  <a:pt x="11634281" y="5549922"/>
                </a:cubicBezTo>
                <a:cubicBezTo>
                  <a:pt x="11677835" y="5802287"/>
                  <a:pt x="11615532" y="6067318"/>
                  <a:pt x="11634281" y="6313251"/>
                </a:cubicBezTo>
                <a:cubicBezTo>
                  <a:pt x="11404889" y="6366872"/>
                  <a:pt x="11343622" y="6262325"/>
                  <a:pt x="11168910" y="6313251"/>
                </a:cubicBezTo>
                <a:cubicBezTo>
                  <a:pt x="10994198" y="6364177"/>
                  <a:pt x="11040464" y="6297497"/>
                  <a:pt x="10936224" y="6313251"/>
                </a:cubicBezTo>
                <a:cubicBezTo>
                  <a:pt x="10831984" y="6329005"/>
                  <a:pt x="10511298" y="6265932"/>
                  <a:pt x="10238167" y="6313251"/>
                </a:cubicBezTo>
                <a:cubicBezTo>
                  <a:pt x="9965036" y="6360570"/>
                  <a:pt x="10051194" y="6284161"/>
                  <a:pt x="9889139" y="6313251"/>
                </a:cubicBezTo>
                <a:cubicBezTo>
                  <a:pt x="9727084" y="6342341"/>
                  <a:pt x="9768985" y="6293795"/>
                  <a:pt x="9656453" y="6313251"/>
                </a:cubicBezTo>
                <a:cubicBezTo>
                  <a:pt x="9543921" y="6332707"/>
                  <a:pt x="9439859" y="6312238"/>
                  <a:pt x="9307425" y="6313251"/>
                </a:cubicBezTo>
                <a:cubicBezTo>
                  <a:pt x="9174991" y="6314264"/>
                  <a:pt x="8880893" y="6242272"/>
                  <a:pt x="8609368" y="6313251"/>
                </a:cubicBezTo>
                <a:cubicBezTo>
                  <a:pt x="8337843" y="6384230"/>
                  <a:pt x="8393526" y="6290821"/>
                  <a:pt x="8260340" y="6313251"/>
                </a:cubicBezTo>
                <a:cubicBezTo>
                  <a:pt x="8127154" y="6335681"/>
                  <a:pt x="8115870" y="6305065"/>
                  <a:pt x="8027654" y="6313251"/>
                </a:cubicBezTo>
                <a:cubicBezTo>
                  <a:pt x="7939438" y="6321437"/>
                  <a:pt x="7852880" y="6272628"/>
                  <a:pt x="7678625" y="6313251"/>
                </a:cubicBezTo>
                <a:cubicBezTo>
                  <a:pt x="7504370" y="6353874"/>
                  <a:pt x="7359537" y="6292254"/>
                  <a:pt x="7213254" y="6313251"/>
                </a:cubicBezTo>
                <a:cubicBezTo>
                  <a:pt x="7066971" y="6334248"/>
                  <a:pt x="6802556" y="6311876"/>
                  <a:pt x="6631540" y="6313251"/>
                </a:cubicBezTo>
                <a:cubicBezTo>
                  <a:pt x="6460524" y="6314626"/>
                  <a:pt x="6397449" y="6309499"/>
                  <a:pt x="6282512" y="6313251"/>
                </a:cubicBezTo>
                <a:cubicBezTo>
                  <a:pt x="6167575" y="6317003"/>
                  <a:pt x="5859434" y="6267884"/>
                  <a:pt x="5468112" y="6313251"/>
                </a:cubicBezTo>
                <a:cubicBezTo>
                  <a:pt x="5076790" y="6358618"/>
                  <a:pt x="5050152" y="6294057"/>
                  <a:pt x="4886398" y="6313251"/>
                </a:cubicBezTo>
                <a:cubicBezTo>
                  <a:pt x="4722644" y="6332445"/>
                  <a:pt x="4324101" y="6262392"/>
                  <a:pt x="4071998" y="6313251"/>
                </a:cubicBezTo>
                <a:cubicBezTo>
                  <a:pt x="3819895" y="6364110"/>
                  <a:pt x="3584279" y="6278769"/>
                  <a:pt x="3373941" y="6313251"/>
                </a:cubicBezTo>
                <a:cubicBezTo>
                  <a:pt x="3163603" y="6347733"/>
                  <a:pt x="3016179" y="6261338"/>
                  <a:pt x="2908570" y="6313251"/>
                </a:cubicBezTo>
                <a:cubicBezTo>
                  <a:pt x="2800961" y="6365164"/>
                  <a:pt x="2542399" y="6281700"/>
                  <a:pt x="2210513" y="6313251"/>
                </a:cubicBezTo>
                <a:cubicBezTo>
                  <a:pt x="1878627" y="6344802"/>
                  <a:pt x="1979814" y="6301383"/>
                  <a:pt x="1861485" y="6313251"/>
                </a:cubicBezTo>
                <a:cubicBezTo>
                  <a:pt x="1743156" y="6325119"/>
                  <a:pt x="1440659" y="6312651"/>
                  <a:pt x="1279771" y="6313251"/>
                </a:cubicBezTo>
                <a:cubicBezTo>
                  <a:pt x="1118883" y="6313851"/>
                  <a:pt x="1109345" y="6305227"/>
                  <a:pt x="1047085" y="6313251"/>
                </a:cubicBezTo>
                <a:cubicBezTo>
                  <a:pt x="984825" y="6321275"/>
                  <a:pt x="387451" y="6311119"/>
                  <a:pt x="0" y="6313251"/>
                </a:cubicBezTo>
                <a:cubicBezTo>
                  <a:pt x="-63636" y="6188585"/>
                  <a:pt x="6821" y="5993647"/>
                  <a:pt x="0" y="5739319"/>
                </a:cubicBezTo>
                <a:cubicBezTo>
                  <a:pt x="-6821" y="5484991"/>
                  <a:pt x="48220" y="5339151"/>
                  <a:pt x="0" y="5102255"/>
                </a:cubicBezTo>
                <a:cubicBezTo>
                  <a:pt x="-48220" y="4865359"/>
                  <a:pt x="30763" y="4671322"/>
                  <a:pt x="0" y="4465190"/>
                </a:cubicBezTo>
                <a:cubicBezTo>
                  <a:pt x="-30763" y="4259058"/>
                  <a:pt x="7926" y="4169817"/>
                  <a:pt x="0" y="4017523"/>
                </a:cubicBezTo>
                <a:cubicBezTo>
                  <a:pt x="-7926" y="3865229"/>
                  <a:pt x="52867" y="3579264"/>
                  <a:pt x="0" y="3317326"/>
                </a:cubicBezTo>
                <a:cubicBezTo>
                  <a:pt x="-52867" y="3055388"/>
                  <a:pt x="22145" y="3011118"/>
                  <a:pt x="0" y="2743395"/>
                </a:cubicBezTo>
                <a:cubicBezTo>
                  <a:pt x="-22145" y="2475672"/>
                  <a:pt x="1240" y="2451885"/>
                  <a:pt x="0" y="2358860"/>
                </a:cubicBezTo>
                <a:cubicBezTo>
                  <a:pt x="-1240" y="2265836"/>
                  <a:pt x="11405" y="1905236"/>
                  <a:pt x="0" y="1784928"/>
                </a:cubicBezTo>
                <a:cubicBezTo>
                  <a:pt x="-11405" y="1664620"/>
                  <a:pt x="30970" y="1467317"/>
                  <a:pt x="0" y="1274129"/>
                </a:cubicBezTo>
                <a:cubicBezTo>
                  <a:pt x="-30970" y="1080941"/>
                  <a:pt x="16125" y="892399"/>
                  <a:pt x="0" y="763329"/>
                </a:cubicBezTo>
                <a:cubicBezTo>
                  <a:pt x="-16125" y="634259"/>
                  <a:pt x="74149" y="30502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the state of mississippi&#10;&#10;Description automatically generated">
            <a:extLst>
              <a:ext uri="{FF2B5EF4-FFF2-40B4-BE49-F238E27FC236}">
                <a16:creationId xmlns:a16="http://schemas.microsoft.com/office/drawing/2014/main" id="{AB7B4747-3CCB-A426-F258-888D52D6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1" y="443020"/>
            <a:ext cx="5971163" cy="5971163"/>
          </a:xfrm>
          <a:prstGeom prst="rect">
            <a:avLst/>
          </a:prstGeom>
        </p:spPr>
      </p:pic>
      <p:pic>
        <p:nvPicPr>
          <p:cNvPr id="9" name="Picture 8" descr="A table of information&#10;&#10;Description automatically generated">
            <a:extLst>
              <a:ext uri="{FF2B5EF4-FFF2-40B4-BE49-F238E27FC236}">
                <a16:creationId xmlns:a16="http://schemas.microsoft.com/office/drawing/2014/main" id="{A6474EA0-3414-5944-05C3-5E3953E2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68" y="641332"/>
            <a:ext cx="4764171" cy="4201257"/>
          </a:xfrm>
          <a:prstGeom prst="rect">
            <a:avLst/>
          </a:prstGeom>
        </p:spPr>
      </p:pic>
      <p:pic>
        <p:nvPicPr>
          <p:cNvPr id="11" name="Picture 10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22B3D657-CC75-9F6A-55A5-43F65AB32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68" y="5155595"/>
            <a:ext cx="4907240" cy="1356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F9EC7C-7F3D-546C-C498-A4431B45A17E}"/>
              </a:ext>
            </a:extLst>
          </p:cNvPr>
          <p:cNvSpPr txBox="1"/>
          <p:nvPr/>
        </p:nvSpPr>
        <p:spPr>
          <a:xfrm>
            <a:off x="6506514" y="355464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Soundings: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353AEC-945B-B351-F883-BDC0994848C3}"/>
              </a:ext>
            </a:extLst>
          </p:cNvPr>
          <p:cNvSpPr txBox="1"/>
          <p:nvPr/>
        </p:nvSpPr>
        <p:spPr>
          <a:xfrm>
            <a:off x="6506514" y="4896725"/>
            <a:ext cx="15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Tornadoes</a:t>
            </a:r>
            <a:r>
              <a:rPr lang="en-US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54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14298</TotalTime>
  <Words>243</Words>
  <Application>Microsoft Office PowerPoint</Application>
  <PresentationFormat>Widescreen</PresentationFormat>
  <Paragraphs>39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Grandview Display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Pounds, Lauren E.</dc:creator>
  <cp:lastModifiedBy>Aikins, Josh</cp:lastModifiedBy>
  <cp:revision>7</cp:revision>
  <dcterms:created xsi:type="dcterms:W3CDTF">2023-11-06T16:19:31Z</dcterms:created>
  <dcterms:modified xsi:type="dcterms:W3CDTF">2023-11-21T01:20:21Z</dcterms:modified>
</cp:coreProperties>
</file>