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349" r:id="rId2"/>
    <p:sldId id="363" r:id="rId3"/>
    <p:sldId id="365" r:id="rId4"/>
    <p:sldId id="364" r:id="rId5"/>
    <p:sldId id="368" r:id="rId6"/>
    <p:sldId id="334" r:id="rId7"/>
    <p:sldId id="366" r:id="rId8"/>
    <p:sldId id="3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2E3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7"/>
    <p:restoredTop sz="82357"/>
  </p:normalViewPr>
  <p:slideViewPr>
    <p:cSldViewPr snapToGrid="0" snapToObjects="1">
      <p:cViewPr varScale="1">
        <p:scale>
          <a:sx n="107" d="100"/>
          <a:sy n="107" d="100"/>
        </p:scale>
        <p:origin x="143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B0504-0AA6-0145-B943-BDFAFE136A0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385E3-20D2-594B-BA26-AD349C3B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385E3-20D2-594B-BA26-AD349C3BE2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6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385E3-20D2-594B-BA26-AD349C3BE2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3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has about 30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385E3-20D2-594B-BA26-AD349C3BE2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4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385E3-20D2-594B-BA26-AD349C3BE2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36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385E3-20D2-594B-BA26-AD349C3BE2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9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385E3-20D2-594B-BA26-AD349C3BE2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1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7E8-96C3-A445-80AB-3BB1795C4CB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91AB-8C3A-3F44-942E-7781AB82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9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7E8-96C3-A445-80AB-3BB1795C4CB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91AB-8C3A-3F44-942E-7781AB82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4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7E8-96C3-A445-80AB-3BB1795C4CB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91AB-8C3A-3F44-942E-7781AB82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8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7E8-96C3-A445-80AB-3BB1795C4CB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91AB-8C3A-3F44-942E-7781AB82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7E8-96C3-A445-80AB-3BB1795C4CB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91AB-8C3A-3F44-942E-7781AB82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3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7E8-96C3-A445-80AB-3BB1795C4CB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91AB-8C3A-3F44-942E-7781AB82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5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7E8-96C3-A445-80AB-3BB1795C4CB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91AB-8C3A-3F44-942E-7781AB82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7E8-96C3-A445-80AB-3BB1795C4CB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91AB-8C3A-3F44-942E-7781AB82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7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7E8-96C3-A445-80AB-3BB1795C4CB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91AB-8C3A-3F44-942E-7781AB82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7E8-96C3-A445-80AB-3BB1795C4CB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91AB-8C3A-3F44-942E-7781AB82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8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7E8-96C3-A445-80AB-3BB1795C4CB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91AB-8C3A-3F44-942E-7781AB82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27E8-96C3-A445-80AB-3BB1795C4CB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91AB-8C3A-3F44-942E-7781AB82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9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urphy@ulm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11888"/>
            <a:ext cx="12192000" cy="139362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of Shear Profiles Preceding Tornadic and non-Tornadic QLCSs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910994"/>
            <a:ext cx="12192000" cy="3365763"/>
          </a:xfrm>
        </p:spPr>
        <p:txBody>
          <a:bodyPr>
            <a:normAutofit/>
          </a:bodyPr>
          <a:lstStyle/>
          <a:p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Todd Murphy, Isaiah Montgomery, </a:t>
            </a:r>
            <a:r>
              <a:rPr lang="en-US" sz="3000" b="1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&amp; Haniston Holloway</a:t>
            </a:r>
            <a:endParaRPr lang="en-US" baseline="30000" dirty="0">
              <a:solidFill>
                <a:schemeClr val="bg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University of Louisiana Monroe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PERiLS Science Meeting</a:t>
            </a:r>
          </a:p>
          <a:p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11/16/23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55" y="3393479"/>
            <a:ext cx="16002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F3E3B6-A9C7-4162-8E9B-73655DEA83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845" y="3393479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4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410700" cy="7442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0" y="956281"/>
            <a:ext cx="5245768" cy="59017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NEXRAD VAD wind profiles to examine temporal evolution of kinematic profiles ahead of: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Non-tornadic QLCSs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(but must produce wind damage)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Weakly tornadic QLCSs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(only 1 TOR report within 100-km radius of NEXRAD)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Strongly tornadic QLCSs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(≥ 5 TORs within 100-km radius of NEXRAD)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E8B8B1-7611-44AC-932A-24E633369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27" y="744280"/>
            <a:ext cx="6397592" cy="47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2BC24C-B0F5-395F-3DD4-E34D6E0985BF}"/>
              </a:ext>
            </a:extLst>
          </p:cNvPr>
          <p:cNvSpPr txBox="1"/>
          <p:nvPr/>
        </p:nvSpPr>
        <p:spPr>
          <a:xfrm>
            <a:off x="5611526" y="5569809"/>
            <a:ext cx="639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outline = primary study domain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circles = 100-km NEXRAD range ring</a:t>
            </a:r>
          </a:p>
        </p:txBody>
      </p:sp>
    </p:spTree>
    <p:extLst>
      <p:ext uri="{BB962C8B-B14F-4D97-AF65-F5344CB8AC3E}">
        <p14:creationId xmlns:p14="http://schemas.microsoft.com/office/powerpoint/2010/main" val="326903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410700" cy="7442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Wind Profiles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0" y="956281"/>
            <a:ext cx="5245768" cy="59017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wind profiles created at 15-min intervals beginning 4-hours prior to QLCS passage over NEXRAD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retrieval data quality issues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 &lt; 60 min convection has typically entered domain, increasing wind field temporal variability and thus VAD retrieval error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using wind profiles where RMSE is minimized across entire profile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CDF7234-D007-3CB8-5C27-388EA479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9256"/>
            <a:ext cx="5327505" cy="51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D53B34-49A6-6587-0C06-C3A35597141F}"/>
              </a:ext>
            </a:extLst>
          </p:cNvPr>
          <p:cNvSpPr txBox="1"/>
          <p:nvPr/>
        </p:nvSpPr>
        <p:spPr>
          <a:xfrm>
            <a:off x="5678903" y="5353905"/>
            <a:ext cx="6397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hodographs for non-tornadic QLCSs at 30-min intervals from 4-hrs (lightest color) to 1-hr (darkest color) prior to passage over NEXRAD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Circles = 1 km; Squares = 3 km; profiles truncate at 6 km</a:t>
            </a:r>
          </a:p>
        </p:txBody>
      </p:sp>
    </p:spTree>
    <p:extLst>
      <p:ext uri="{BB962C8B-B14F-4D97-AF65-F5344CB8AC3E}">
        <p14:creationId xmlns:p14="http://schemas.microsoft.com/office/powerpoint/2010/main" val="141980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410700" cy="7442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Hodograph Evolution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0" y="4745255"/>
            <a:ext cx="4041648" cy="211274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winds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hodograph evolution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suggests little tornado potential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Recall: these cases still produced damaging wind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8C1507-9D0D-384B-6870-3E1CB6E9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15" y="705971"/>
            <a:ext cx="4041648" cy="393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945FD579-7D6F-668D-9EA2-BB1D13498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76" y="704947"/>
            <a:ext cx="4041648" cy="393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CDF7234-D007-3CB8-5C27-388EA479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" y="706995"/>
            <a:ext cx="4041648" cy="393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FD53B1-E3A1-255A-1B17-7DC8ACF03DBE}"/>
              </a:ext>
            </a:extLst>
          </p:cNvPr>
          <p:cNvSpPr txBox="1">
            <a:spLocks/>
          </p:cNvSpPr>
          <p:nvPr/>
        </p:nvSpPr>
        <p:spPr>
          <a:xfrm>
            <a:off x="4041648" y="4745255"/>
            <a:ext cx="4041648" cy="211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1- and 3-km flow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hodograph curvature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apparent backing near 3-km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0EE380A-4D81-631F-D93B-D2F5255A9524}"/>
              </a:ext>
            </a:extLst>
          </p:cNvPr>
          <p:cNvSpPr txBox="1">
            <a:spLocks/>
          </p:cNvSpPr>
          <p:nvPr/>
        </p:nvSpPr>
        <p:spPr>
          <a:xfrm>
            <a:off x="8121363" y="4745254"/>
            <a:ext cx="4041648" cy="2112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weakly tornadic except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1- and 3-km flow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3-km backing</a:t>
            </a: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410700" cy="7442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0" y="956281"/>
            <a:ext cx="12192000" cy="59017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additional cases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with PERiLS datasets</a:t>
            </a:r>
          </a:p>
        </p:txBody>
      </p:sp>
    </p:spTree>
    <p:extLst>
      <p:ext uri="{BB962C8B-B14F-4D97-AF65-F5344CB8AC3E}">
        <p14:creationId xmlns:p14="http://schemas.microsoft.com/office/powerpoint/2010/main" val="48001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677022"/>
            <a:ext cx="9144000" cy="8047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87033"/>
            <a:ext cx="9144000" cy="51502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murphy@ulm.edu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2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410700" cy="7442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 Shear Evolution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0" y="4637361"/>
            <a:ext cx="5891438" cy="22206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Weakly and highly tornadic cases have similar magnitudes and evolution of 1- and 3-km bulk shear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0EE380A-4D81-631F-D93B-D2F5255A9524}"/>
              </a:ext>
            </a:extLst>
          </p:cNvPr>
          <p:cNvSpPr txBox="1">
            <a:spLocks/>
          </p:cNvSpPr>
          <p:nvPr/>
        </p:nvSpPr>
        <p:spPr>
          <a:xfrm>
            <a:off x="6216477" y="4637362"/>
            <a:ext cx="5651043" cy="2220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Weakly tornadic cases greater 6 km shear than highly tornadic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59735B-AAF9-B234-F229-2F3432695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77" y="744280"/>
            <a:ext cx="5651043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0276EBC-9D09-DB64-210F-62847EA81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5" y="744280"/>
            <a:ext cx="5651043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9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410700" cy="7442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Hodograph Evolution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0" y="4637361"/>
            <a:ext cx="12192000" cy="22206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tornadic has strong 1- and 3-km ground relative winds compared to weakly tornadic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1-km wind veers with time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B8BF1C3A-7F42-228E-3D3A-4AE04B6B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" y="744281"/>
            <a:ext cx="5980176" cy="366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8A7356E-446E-71FA-6471-83A844D0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22" y="744282"/>
            <a:ext cx="5980176" cy="36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16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17011</TotalTime>
  <Words>313</Words>
  <Application>Microsoft Macintosh PowerPoint</Application>
  <PresentationFormat>Widescreen</PresentationFormat>
  <Paragraphs>52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Evolution of Shear Profiles Preceding Tornadic and non-Tornadic QLCSs</vt:lpstr>
      <vt:lpstr>Methods</vt:lpstr>
      <vt:lpstr>Mean Wind Profiles</vt:lpstr>
      <vt:lpstr>Mean Hodograph Evolution</vt:lpstr>
      <vt:lpstr>To Do</vt:lpstr>
      <vt:lpstr>Thanks!</vt:lpstr>
      <vt:lpstr>Bulk Shear Evolution</vt:lpstr>
      <vt:lpstr>Mean Hodograph Evolution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Murphy</dc:creator>
  <cp:lastModifiedBy>Todd Murphy</cp:lastModifiedBy>
  <cp:revision>480</cp:revision>
  <dcterms:created xsi:type="dcterms:W3CDTF">2016-06-16T15:10:18Z</dcterms:created>
  <dcterms:modified xsi:type="dcterms:W3CDTF">2023-11-16T13:12:48Z</dcterms:modified>
</cp:coreProperties>
</file>