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51" r:id="rId3"/>
    <p:sldId id="280" r:id="rId4"/>
    <p:sldId id="357" r:id="rId5"/>
    <p:sldId id="259" r:id="rId6"/>
    <p:sldId id="355" r:id="rId7"/>
    <p:sldId id="356" r:id="rId8"/>
    <p:sldId id="363" r:id="rId9"/>
    <p:sldId id="359" r:id="rId10"/>
    <p:sldId id="362" r:id="rId11"/>
    <p:sldId id="360" r:id="rId12"/>
    <p:sldId id="352" r:id="rId13"/>
    <p:sldId id="358" r:id="rId14"/>
    <p:sldId id="3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548235"/>
    <a:srgbClr val="A9D18E"/>
    <a:srgbClr val="0E726A"/>
    <a:srgbClr val="FF0000"/>
    <a:srgbClr val="C89343"/>
    <a:srgbClr val="2A000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0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77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4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99631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D1A29D-21E5-97DE-75E3-5477680F4DAC}"/>
              </a:ext>
            </a:extLst>
          </p:cNvPr>
          <p:cNvSpPr/>
          <p:nvPr userDrawn="1"/>
        </p:nvSpPr>
        <p:spPr>
          <a:xfrm>
            <a:off x="902148" y="1587496"/>
            <a:ext cx="10387704" cy="2211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7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60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2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5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69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9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4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23EC54-EEEA-4A45-B65A-8909CEAB0596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178827-1E5D-479C-A6C7-1BD0B432B6D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08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B3B0-26FB-AA63-1E53-F1DC6249A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965" y="1538941"/>
            <a:ext cx="10058400" cy="2146688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Detailed Examination of a High Shear, Low CAPE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Mesovortex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3C336-C6E0-2BCF-CE52-C0F759E78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42117"/>
            <a:ext cx="4987365" cy="1477681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b="1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Geoff Marion</a:t>
            </a:r>
            <a:r>
              <a:rPr lang="en-US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Matthew Brown, Tom Galarneau, and Mike Coniglio</a:t>
            </a:r>
          </a:p>
          <a:p>
            <a:pPr algn="r">
              <a:lnSpc>
                <a:spcPct val="100000"/>
              </a:lnSpc>
            </a:pPr>
            <a:r>
              <a:rPr lang="en-US" cap="none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Severe Storms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BD37-0CE5-A40D-BDCB-31C4BE15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618317"/>
            <a:ext cx="1401482" cy="14014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6837AF-E493-7939-344C-10D489DE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65" y="4618317"/>
            <a:ext cx="1401482" cy="14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388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A5DC-8FE7-0321-DBE5-FC5505F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164186"/>
            <a:ext cx="10058400" cy="80879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Meridional Accelerations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31D63A-6133-4827-829D-8ABF95E97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9"/>
          <a:stretch/>
        </p:blipFill>
        <p:spPr>
          <a:xfrm>
            <a:off x="896382" y="1383439"/>
            <a:ext cx="4985907" cy="5024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852569-CD66-4065-BF00-2DAABCFF1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49" y="1374687"/>
            <a:ext cx="5797525" cy="50245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85C9D0-988D-4DD1-A6A5-131B13E4C4F9}"/>
              </a:ext>
            </a:extLst>
          </p:cNvPr>
          <p:cNvSpPr txBox="1"/>
          <p:nvPr/>
        </p:nvSpPr>
        <p:spPr>
          <a:xfrm>
            <a:off x="2735352" y="93927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 = 150 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F65BEE-D735-4FED-B61F-D2FE016D5684}"/>
              </a:ext>
            </a:extLst>
          </p:cNvPr>
          <p:cNvSpPr txBox="1"/>
          <p:nvPr/>
        </p:nvSpPr>
        <p:spPr>
          <a:xfrm>
            <a:off x="7781480" y="939278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 = 159 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04729-EE3B-46C5-A461-C08A4A7922F3}"/>
              </a:ext>
            </a:extLst>
          </p:cNvPr>
          <p:cNvSpPr txBox="1"/>
          <p:nvPr/>
        </p:nvSpPr>
        <p:spPr>
          <a:xfrm>
            <a:off x="3586065" y="3100296"/>
            <a:ext cx="1828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Buoyancy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889CD-4EDA-428C-BB9E-55FEEE4AD691}"/>
              </a:ext>
            </a:extLst>
          </p:cNvPr>
          <p:cNvSpPr txBox="1"/>
          <p:nvPr/>
        </p:nvSpPr>
        <p:spPr>
          <a:xfrm>
            <a:off x="1131879" y="3108099"/>
            <a:ext cx="1015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F796C-4247-4E0B-8A8F-3D673D487E49}"/>
              </a:ext>
            </a:extLst>
          </p:cNvPr>
          <p:cNvSpPr txBox="1"/>
          <p:nvPr/>
        </p:nvSpPr>
        <p:spPr>
          <a:xfrm>
            <a:off x="1205426" y="549075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7AC9CC-D077-4B43-9705-ABCB3F8D9CCE}"/>
              </a:ext>
            </a:extLst>
          </p:cNvPr>
          <p:cNvSpPr txBox="1"/>
          <p:nvPr/>
        </p:nvSpPr>
        <p:spPr>
          <a:xfrm>
            <a:off x="3688285" y="5490756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94401-2713-4AAE-80BF-E50AF14EA44C}"/>
              </a:ext>
            </a:extLst>
          </p:cNvPr>
          <p:cNvSpPr txBox="1"/>
          <p:nvPr/>
        </p:nvSpPr>
        <p:spPr>
          <a:xfrm>
            <a:off x="8596751" y="3128809"/>
            <a:ext cx="1828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Buoyancy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2AB1E-9A8E-4CEC-A877-DD3B9950C0EF}"/>
              </a:ext>
            </a:extLst>
          </p:cNvPr>
          <p:cNvSpPr txBox="1"/>
          <p:nvPr/>
        </p:nvSpPr>
        <p:spPr>
          <a:xfrm>
            <a:off x="6142565" y="3136612"/>
            <a:ext cx="1015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Total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FC857-C59A-455D-A541-CFBD095CD94D}"/>
              </a:ext>
            </a:extLst>
          </p:cNvPr>
          <p:cNvSpPr txBox="1"/>
          <p:nvPr/>
        </p:nvSpPr>
        <p:spPr>
          <a:xfrm>
            <a:off x="6216112" y="5519268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E775DD-BFF5-4874-9B3D-72290EFC336E}"/>
              </a:ext>
            </a:extLst>
          </p:cNvPr>
          <p:cNvSpPr txBox="1"/>
          <p:nvPr/>
        </p:nvSpPr>
        <p:spPr>
          <a:xfrm>
            <a:off x="8698971" y="5519269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065EC7-CCEB-4A2B-9911-830922C4F850}"/>
              </a:ext>
            </a:extLst>
          </p:cNvPr>
          <p:cNvSpPr/>
          <p:nvPr/>
        </p:nvSpPr>
        <p:spPr>
          <a:xfrm>
            <a:off x="895542" y="1367244"/>
            <a:ext cx="4985907" cy="5024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16DBEB-574E-4CC2-9650-E7FAF78C831A}"/>
              </a:ext>
            </a:extLst>
          </p:cNvPr>
          <p:cNvSpPr/>
          <p:nvPr/>
        </p:nvSpPr>
        <p:spPr>
          <a:xfrm>
            <a:off x="5881449" y="1368553"/>
            <a:ext cx="4985907" cy="5024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C6EEE36C-C027-46E0-BE69-7F4BAB538637}"/>
              </a:ext>
            </a:extLst>
          </p:cNvPr>
          <p:cNvSpPr/>
          <p:nvPr/>
        </p:nvSpPr>
        <p:spPr>
          <a:xfrm>
            <a:off x="5830349" y="1155859"/>
            <a:ext cx="6014906" cy="4598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8A5DC-8FE7-0321-DBE5-FC5505F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347066"/>
            <a:ext cx="10058400" cy="80879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Vortex-updraft alignment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D9F539-E13A-4234-9554-FE3BC66A1B1E}"/>
              </a:ext>
            </a:extLst>
          </p:cNvPr>
          <p:cNvSpPr txBox="1"/>
          <p:nvPr/>
        </p:nvSpPr>
        <p:spPr>
          <a:xfrm>
            <a:off x="6020401" y="1227380"/>
            <a:ext cx="2435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Line-normal shear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D9AF2-D06D-4A08-ABB2-A7993575D48A}"/>
              </a:ext>
            </a:extLst>
          </p:cNvPr>
          <p:cNvSpPr txBox="1"/>
          <p:nvPr/>
        </p:nvSpPr>
        <p:spPr>
          <a:xfrm>
            <a:off x="9142383" y="1227380"/>
            <a:ext cx="216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Line-parallel shear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BF4E8FE-3CA5-4334-95E0-8BDBDEDEF6A7}"/>
              </a:ext>
            </a:extLst>
          </p:cNvPr>
          <p:cNvCxnSpPr>
            <a:cxnSpLocks/>
          </p:cNvCxnSpPr>
          <p:nvPr/>
        </p:nvCxnSpPr>
        <p:spPr>
          <a:xfrm>
            <a:off x="6814685" y="2369890"/>
            <a:ext cx="100767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1B21B8-3BC9-4AC3-A913-BD7001A352F7}"/>
              </a:ext>
            </a:extLst>
          </p:cNvPr>
          <p:cNvCxnSpPr>
            <a:cxnSpLocks/>
          </p:cNvCxnSpPr>
          <p:nvPr/>
        </p:nvCxnSpPr>
        <p:spPr>
          <a:xfrm flipV="1">
            <a:off x="10179052" y="2083154"/>
            <a:ext cx="0" cy="7105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6C3515C-A90E-4748-8010-84FDE865B064}"/>
              </a:ext>
            </a:extLst>
          </p:cNvPr>
          <p:cNvSpPr/>
          <p:nvPr/>
        </p:nvSpPr>
        <p:spPr>
          <a:xfrm>
            <a:off x="6583760" y="3178608"/>
            <a:ext cx="1503969" cy="1864891"/>
          </a:xfrm>
          <a:custGeom>
            <a:avLst/>
            <a:gdLst>
              <a:gd name="connsiteX0" fmla="*/ 0 w 1526797"/>
              <a:gd name="connsiteY0" fmla="*/ 260059 h 1845578"/>
              <a:gd name="connsiteX1" fmla="*/ 33556 w 1526797"/>
              <a:gd name="connsiteY1" fmla="*/ 67112 h 1845578"/>
              <a:gd name="connsiteX2" fmla="*/ 134224 w 1526797"/>
              <a:gd name="connsiteY2" fmla="*/ 0 h 1845578"/>
              <a:gd name="connsiteX3" fmla="*/ 260059 w 1526797"/>
              <a:gd name="connsiteY3" fmla="*/ 8389 h 1845578"/>
              <a:gd name="connsiteX4" fmla="*/ 352338 w 1526797"/>
              <a:gd name="connsiteY4" fmla="*/ 75501 h 1845578"/>
              <a:gd name="connsiteX5" fmla="*/ 436228 w 1526797"/>
              <a:gd name="connsiteY5" fmla="*/ 243281 h 1845578"/>
              <a:gd name="connsiteX6" fmla="*/ 486562 w 1526797"/>
              <a:gd name="connsiteY6" fmla="*/ 453006 h 1845578"/>
              <a:gd name="connsiteX7" fmla="*/ 536896 w 1526797"/>
              <a:gd name="connsiteY7" fmla="*/ 704676 h 1845578"/>
              <a:gd name="connsiteX8" fmla="*/ 595619 w 1526797"/>
              <a:gd name="connsiteY8" fmla="*/ 1040235 h 1845578"/>
              <a:gd name="connsiteX9" fmla="*/ 604008 w 1526797"/>
              <a:gd name="connsiteY9" fmla="*/ 1182848 h 1845578"/>
              <a:gd name="connsiteX10" fmla="*/ 637564 w 1526797"/>
              <a:gd name="connsiteY10" fmla="*/ 1308683 h 1845578"/>
              <a:gd name="connsiteX11" fmla="*/ 755009 w 1526797"/>
              <a:gd name="connsiteY11" fmla="*/ 1359017 h 1845578"/>
              <a:gd name="connsiteX12" fmla="*/ 1040235 w 1526797"/>
              <a:gd name="connsiteY12" fmla="*/ 1350628 h 1845578"/>
              <a:gd name="connsiteX13" fmla="*/ 1233182 w 1526797"/>
              <a:gd name="connsiteY13" fmla="*/ 1350628 h 1845578"/>
              <a:gd name="connsiteX14" fmla="*/ 1426129 w 1526797"/>
              <a:gd name="connsiteY14" fmla="*/ 1367406 h 1845578"/>
              <a:gd name="connsiteX15" fmla="*/ 1526797 w 1526797"/>
              <a:gd name="connsiteY15" fmla="*/ 1518408 h 1845578"/>
              <a:gd name="connsiteX16" fmla="*/ 1526797 w 1526797"/>
              <a:gd name="connsiteY16" fmla="*/ 1702966 h 1845578"/>
              <a:gd name="connsiteX17" fmla="*/ 1375795 w 1526797"/>
              <a:gd name="connsiteY17" fmla="*/ 1828800 h 1845578"/>
              <a:gd name="connsiteX18" fmla="*/ 1300294 w 1526797"/>
              <a:gd name="connsiteY18" fmla="*/ 1845578 h 1845578"/>
              <a:gd name="connsiteX19" fmla="*/ 1073791 w 1526797"/>
              <a:gd name="connsiteY19" fmla="*/ 1837189 h 1845578"/>
              <a:gd name="connsiteX20" fmla="*/ 755009 w 1526797"/>
              <a:gd name="connsiteY20" fmla="*/ 1803633 h 1845578"/>
              <a:gd name="connsiteX21" fmla="*/ 570452 w 1526797"/>
              <a:gd name="connsiteY21" fmla="*/ 1744911 h 1845578"/>
              <a:gd name="connsiteX22" fmla="*/ 427839 w 1526797"/>
              <a:gd name="connsiteY22" fmla="*/ 1635854 h 1845578"/>
              <a:gd name="connsiteX23" fmla="*/ 192947 w 1526797"/>
              <a:gd name="connsiteY23" fmla="*/ 1451296 h 1845578"/>
              <a:gd name="connsiteX24" fmla="*/ 117446 w 1526797"/>
              <a:gd name="connsiteY24" fmla="*/ 1233182 h 1845578"/>
              <a:gd name="connsiteX25" fmla="*/ 92279 w 1526797"/>
              <a:gd name="connsiteY25" fmla="*/ 1132514 h 1845578"/>
              <a:gd name="connsiteX26" fmla="*/ 83890 w 1526797"/>
              <a:gd name="connsiteY26" fmla="*/ 1115736 h 1845578"/>
              <a:gd name="connsiteX27" fmla="*/ 33556 w 1526797"/>
              <a:gd name="connsiteY27" fmla="*/ 914400 h 1845578"/>
              <a:gd name="connsiteX28" fmla="*/ 25167 w 1526797"/>
              <a:gd name="connsiteY28" fmla="*/ 679509 h 1845578"/>
              <a:gd name="connsiteX29" fmla="*/ 0 w 1526797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70629 h 1856148"/>
              <a:gd name="connsiteX1" fmla="*/ 33622 w 1526863"/>
              <a:gd name="connsiteY1" fmla="*/ 77682 h 1856148"/>
              <a:gd name="connsiteX2" fmla="*/ 134290 w 1526863"/>
              <a:gd name="connsiteY2" fmla="*/ 10570 h 1856148"/>
              <a:gd name="connsiteX3" fmla="*/ 260125 w 1526863"/>
              <a:gd name="connsiteY3" fmla="*/ 18959 h 1856148"/>
              <a:gd name="connsiteX4" fmla="*/ 352404 w 1526863"/>
              <a:gd name="connsiteY4" fmla="*/ 86071 h 1856148"/>
              <a:gd name="connsiteX5" fmla="*/ 436294 w 1526863"/>
              <a:gd name="connsiteY5" fmla="*/ 253851 h 1856148"/>
              <a:gd name="connsiteX6" fmla="*/ 486628 w 1526863"/>
              <a:gd name="connsiteY6" fmla="*/ 463576 h 1856148"/>
              <a:gd name="connsiteX7" fmla="*/ 536962 w 1526863"/>
              <a:gd name="connsiteY7" fmla="*/ 715246 h 1856148"/>
              <a:gd name="connsiteX8" fmla="*/ 595685 w 1526863"/>
              <a:gd name="connsiteY8" fmla="*/ 1050805 h 1856148"/>
              <a:gd name="connsiteX9" fmla="*/ 604074 w 1526863"/>
              <a:gd name="connsiteY9" fmla="*/ 1193418 h 1856148"/>
              <a:gd name="connsiteX10" fmla="*/ 637630 w 1526863"/>
              <a:gd name="connsiteY10" fmla="*/ 1319253 h 1856148"/>
              <a:gd name="connsiteX11" fmla="*/ 755075 w 1526863"/>
              <a:gd name="connsiteY11" fmla="*/ 1369587 h 1856148"/>
              <a:gd name="connsiteX12" fmla="*/ 1040301 w 1526863"/>
              <a:gd name="connsiteY12" fmla="*/ 1361198 h 1856148"/>
              <a:gd name="connsiteX13" fmla="*/ 1233248 w 1526863"/>
              <a:gd name="connsiteY13" fmla="*/ 1361198 h 1856148"/>
              <a:gd name="connsiteX14" fmla="*/ 1426195 w 1526863"/>
              <a:gd name="connsiteY14" fmla="*/ 1377976 h 1856148"/>
              <a:gd name="connsiteX15" fmla="*/ 1526863 w 1526863"/>
              <a:gd name="connsiteY15" fmla="*/ 1528978 h 1856148"/>
              <a:gd name="connsiteX16" fmla="*/ 1526863 w 1526863"/>
              <a:gd name="connsiteY16" fmla="*/ 1713536 h 1856148"/>
              <a:gd name="connsiteX17" fmla="*/ 1375861 w 1526863"/>
              <a:gd name="connsiteY17" fmla="*/ 1839370 h 1856148"/>
              <a:gd name="connsiteX18" fmla="*/ 1300360 w 1526863"/>
              <a:gd name="connsiteY18" fmla="*/ 1856148 h 1856148"/>
              <a:gd name="connsiteX19" fmla="*/ 1073857 w 1526863"/>
              <a:gd name="connsiteY19" fmla="*/ 1847759 h 1856148"/>
              <a:gd name="connsiteX20" fmla="*/ 755075 w 1526863"/>
              <a:gd name="connsiteY20" fmla="*/ 1814203 h 1856148"/>
              <a:gd name="connsiteX21" fmla="*/ 570518 w 1526863"/>
              <a:gd name="connsiteY21" fmla="*/ 1755481 h 1856148"/>
              <a:gd name="connsiteX22" fmla="*/ 427905 w 1526863"/>
              <a:gd name="connsiteY22" fmla="*/ 1646424 h 1856148"/>
              <a:gd name="connsiteX23" fmla="*/ 193013 w 1526863"/>
              <a:gd name="connsiteY23" fmla="*/ 1461866 h 1856148"/>
              <a:gd name="connsiteX24" fmla="*/ 117512 w 1526863"/>
              <a:gd name="connsiteY24" fmla="*/ 1243752 h 1856148"/>
              <a:gd name="connsiteX25" fmla="*/ 92345 w 1526863"/>
              <a:gd name="connsiteY25" fmla="*/ 1143084 h 1856148"/>
              <a:gd name="connsiteX26" fmla="*/ 83956 w 1526863"/>
              <a:gd name="connsiteY26" fmla="*/ 1126306 h 1856148"/>
              <a:gd name="connsiteX27" fmla="*/ 33622 w 1526863"/>
              <a:gd name="connsiteY27" fmla="*/ 924970 h 1856148"/>
              <a:gd name="connsiteX28" fmla="*/ 25233 w 1526863"/>
              <a:gd name="connsiteY28" fmla="*/ 690079 h 1856148"/>
              <a:gd name="connsiteX29" fmla="*/ 66 w 1526863"/>
              <a:gd name="connsiteY29" fmla="*/ 270629 h 1856148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48995"/>
              <a:gd name="connsiteY0" fmla="*/ 267976 h 1853495"/>
              <a:gd name="connsiteX1" fmla="*/ 33622 w 1548995"/>
              <a:gd name="connsiteY1" fmla="*/ 75029 h 1853495"/>
              <a:gd name="connsiteX2" fmla="*/ 134290 w 1548995"/>
              <a:gd name="connsiteY2" fmla="*/ 7917 h 1853495"/>
              <a:gd name="connsiteX3" fmla="*/ 260125 w 1548995"/>
              <a:gd name="connsiteY3" fmla="*/ 16306 h 1853495"/>
              <a:gd name="connsiteX4" fmla="*/ 352404 w 1548995"/>
              <a:gd name="connsiteY4" fmla="*/ 83418 h 1853495"/>
              <a:gd name="connsiteX5" fmla="*/ 436294 w 1548995"/>
              <a:gd name="connsiteY5" fmla="*/ 251198 h 1853495"/>
              <a:gd name="connsiteX6" fmla="*/ 486628 w 1548995"/>
              <a:gd name="connsiteY6" fmla="*/ 460923 h 1853495"/>
              <a:gd name="connsiteX7" fmla="*/ 536962 w 1548995"/>
              <a:gd name="connsiteY7" fmla="*/ 712593 h 1853495"/>
              <a:gd name="connsiteX8" fmla="*/ 562129 w 1548995"/>
              <a:gd name="connsiteY8" fmla="*/ 972651 h 1853495"/>
              <a:gd name="connsiteX9" fmla="*/ 604074 w 1548995"/>
              <a:gd name="connsiteY9" fmla="*/ 1190765 h 1853495"/>
              <a:gd name="connsiteX10" fmla="*/ 637630 w 1548995"/>
              <a:gd name="connsiteY10" fmla="*/ 1316600 h 1853495"/>
              <a:gd name="connsiteX11" fmla="*/ 755075 w 1548995"/>
              <a:gd name="connsiteY11" fmla="*/ 1366934 h 1853495"/>
              <a:gd name="connsiteX12" fmla="*/ 1040301 w 1548995"/>
              <a:gd name="connsiteY12" fmla="*/ 1358545 h 1853495"/>
              <a:gd name="connsiteX13" fmla="*/ 1233248 w 1548995"/>
              <a:gd name="connsiteY13" fmla="*/ 1358545 h 1853495"/>
              <a:gd name="connsiteX14" fmla="*/ 1426195 w 1548995"/>
              <a:gd name="connsiteY14" fmla="*/ 1375323 h 1853495"/>
              <a:gd name="connsiteX15" fmla="*/ 1526863 w 1548995"/>
              <a:gd name="connsiteY15" fmla="*/ 1526325 h 1853495"/>
              <a:gd name="connsiteX16" fmla="*/ 1526863 w 1548995"/>
              <a:gd name="connsiteY16" fmla="*/ 1710883 h 1853495"/>
              <a:gd name="connsiteX17" fmla="*/ 1375861 w 1548995"/>
              <a:gd name="connsiteY17" fmla="*/ 1836717 h 1853495"/>
              <a:gd name="connsiteX18" fmla="*/ 1300360 w 1548995"/>
              <a:gd name="connsiteY18" fmla="*/ 1853495 h 1853495"/>
              <a:gd name="connsiteX19" fmla="*/ 1073857 w 1548995"/>
              <a:gd name="connsiteY19" fmla="*/ 1845106 h 1853495"/>
              <a:gd name="connsiteX20" fmla="*/ 755075 w 1548995"/>
              <a:gd name="connsiteY20" fmla="*/ 1811550 h 1853495"/>
              <a:gd name="connsiteX21" fmla="*/ 570518 w 1548995"/>
              <a:gd name="connsiteY21" fmla="*/ 1752828 h 1853495"/>
              <a:gd name="connsiteX22" fmla="*/ 427905 w 1548995"/>
              <a:gd name="connsiteY22" fmla="*/ 1643771 h 1853495"/>
              <a:gd name="connsiteX23" fmla="*/ 193013 w 1548995"/>
              <a:gd name="connsiteY23" fmla="*/ 1459213 h 1853495"/>
              <a:gd name="connsiteX24" fmla="*/ 117512 w 1548995"/>
              <a:gd name="connsiteY24" fmla="*/ 1241099 h 1853495"/>
              <a:gd name="connsiteX25" fmla="*/ 92345 w 1548995"/>
              <a:gd name="connsiteY25" fmla="*/ 1140431 h 1853495"/>
              <a:gd name="connsiteX26" fmla="*/ 83956 w 1548995"/>
              <a:gd name="connsiteY26" fmla="*/ 1123653 h 1853495"/>
              <a:gd name="connsiteX27" fmla="*/ 33622 w 1548995"/>
              <a:gd name="connsiteY27" fmla="*/ 922317 h 1853495"/>
              <a:gd name="connsiteX28" fmla="*/ 25233 w 1548995"/>
              <a:gd name="connsiteY28" fmla="*/ 687426 h 1853495"/>
              <a:gd name="connsiteX29" fmla="*/ 66 w 1548995"/>
              <a:gd name="connsiteY29" fmla="*/ 267976 h 1853495"/>
              <a:gd name="connsiteX0" fmla="*/ 66 w 1553447"/>
              <a:gd name="connsiteY0" fmla="*/ 267976 h 1853495"/>
              <a:gd name="connsiteX1" fmla="*/ 33622 w 1553447"/>
              <a:gd name="connsiteY1" fmla="*/ 75029 h 1853495"/>
              <a:gd name="connsiteX2" fmla="*/ 134290 w 1553447"/>
              <a:gd name="connsiteY2" fmla="*/ 7917 h 1853495"/>
              <a:gd name="connsiteX3" fmla="*/ 260125 w 1553447"/>
              <a:gd name="connsiteY3" fmla="*/ 16306 h 1853495"/>
              <a:gd name="connsiteX4" fmla="*/ 352404 w 1553447"/>
              <a:gd name="connsiteY4" fmla="*/ 83418 h 1853495"/>
              <a:gd name="connsiteX5" fmla="*/ 436294 w 1553447"/>
              <a:gd name="connsiteY5" fmla="*/ 251198 h 1853495"/>
              <a:gd name="connsiteX6" fmla="*/ 486628 w 1553447"/>
              <a:gd name="connsiteY6" fmla="*/ 460923 h 1853495"/>
              <a:gd name="connsiteX7" fmla="*/ 536962 w 1553447"/>
              <a:gd name="connsiteY7" fmla="*/ 712593 h 1853495"/>
              <a:gd name="connsiteX8" fmla="*/ 562129 w 1553447"/>
              <a:gd name="connsiteY8" fmla="*/ 972651 h 1853495"/>
              <a:gd name="connsiteX9" fmla="*/ 604074 w 1553447"/>
              <a:gd name="connsiteY9" fmla="*/ 1190765 h 1853495"/>
              <a:gd name="connsiteX10" fmla="*/ 637630 w 1553447"/>
              <a:gd name="connsiteY10" fmla="*/ 1316600 h 1853495"/>
              <a:gd name="connsiteX11" fmla="*/ 755075 w 1553447"/>
              <a:gd name="connsiteY11" fmla="*/ 1366934 h 1853495"/>
              <a:gd name="connsiteX12" fmla="*/ 1040301 w 1553447"/>
              <a:gd name="connsiteY12" fmla="*/ 1358545 h 1853495"/>
              <a:gd name="connsiteX13" fmla="*/ 1233248 w 1553447"/>
              <a:gd name="connsiteY13" fmla="*/ 1358545 h 1853495"/>
              <a:gd name="connsiteX14" fmla="*/ 1426195 w 1553447"/>
              <a:gd name="connsiteY14" fmla="*/ 1375323 h 1853495"/>
              <a:gd name="connsiteX15" fmla="*/ 1526863 w 1553447"/>
              <a:gd name="connsiteY15" fmla="*/ 1526325 h 1853495"/>
              <a:gd name="connsiteX16" fmla="*/ 1526863 w 1553447"/>
              <a:gd name="connsiteY16" fmla="*/ 1710883 h 1853495"/>
              <a:gd name="connsiteX17" fmla="*/ 1375861 w 1553447"/>
              <a:gd name="connsiteY17" fmla="*/ 1836717 h 1853495"/>
              <a:gd name="connsiteX18" fmla="*/ 1300360 w 1553447"/>
              <a:gd name="connsiteY18" fmla="*/ 1853495 h 1853495"/>
              <a:gd name="connsiteX19" fmla="*/ 1073857 w 1553447"/>
              <a:gd name="connsiteY19" fmla="*/ 1845106 h 1853495"/>
              <a:gd name="connsiteX20" fmla="*/ 755075 w 1553447"/>
              <a:gd name="connsiteY20" fmla="*/ 1811550 h 1853495"/>
              <a:gd name="connsiteX21" fmla="*/ 570518 w 1553447"/>
              <a:gd name="connsiteY21" fmla="*/ 1752828 h 1853495"/>
              <a:gd name="connsiteX22" fmla="*/ 427905 w 1553447"/>
              <a:gd name="connsiteY22" fmla="*/ 1643771 h 1853495"/>
              <a:gd name="connsiteX23" fmla="*/ 193013 w 1553447"/>
              <a:gd name="connsiteY23" fmla="*/ 1459213 h 1853495"/>
              <a:gd name="connsiteX24" fmla="*/ 117512 w 1553447"/>
              <a:gd name="connsiteY24" fmla="*/ 1241099 h 1853495"/>
              <a:gd name="connsiteX25" fmla="*/ 92345 w 1553447"/>
              <a:gd name="connsiteY25" fmla="*/ 1140431 h 1853495"/>
              <a:gd name="connsiteX26" fmla="*/ 83956 w 1553447"/>
              <a:gd name="connsiteY26" fmla="*/ 1123653 h 1853495"/>
              <a:gd name="connsiteX27" fmla="*/ 33622 w 1553447"/>
              <a:gd name="connsiteY27" fmla="*/ 922317 h 1853495"/>
              <a:gd name="connsiteX28" fmla="*/ 25233 w 1553447"/>
              <a:gd name="connsiteY28" fmla="*/ 687426 h 1853495"/>
              <a:gd name="connsiteX29" fmla="*/ 66 w 1553447"/>
              <a:gd name="connsiteY29" fmla="*/ 267976 h 1853495"/>
              <a:gd name="connsiteX0" fmla="*/ 66 w 1553447"/>
              <a:gd name="connsiteY0" fmla="*/ 267976 h 1860514"/>
              <a:gd name="connsiteX1" fmla="*/ 33622 w 1553447"/>
              <a:gd name="connsiteY1" fmla="*/ 75029 h 1860514"/>
              <a:gd name="connsiteX2" fmla="*/ 134290 w 1553447"/>
              <a:gd name="connsiteY2" fmla="*/ 7917 h 1860514"/>
              <a:gd name="connsiteX3" fmla="*/ 260125 w 1553447"/>
              <a:gd name="connsiteY3" fmla="*/ 16306 h 1860514"/>
              <a:gd name="connsiteX4" fmla="*/ 352404 w 1553447"/>
              <a:gd name="connsiteY4" fmla="*/ 83418 h 1860514"/>
              <a:gd name="connsiteX5" fmla="*/ 436294 w 1553447"/>
              <a:gd name="connsiteY5" fmla="*/ 251198 h 1860514"/>
              <a:gd name="connsiteX6" fmla="*/ 486628 w 1553447"/>
              <a:gd name="connsiteY6" fmla="*/ 460923 h 1860514"/>
              <a:gd name="connsiteX7" fmla="*/ 536962 w 1553447"/>
              <a:gd name="connsiteY7" fmla="*/ 712593 h 1860514"/>
              <a:gd name="connsiteX8" fmla="*/ 562129 w 1553447"/>
              <a:gd name="connsiteY8" fmla="*/ 972651 h 1860514"/>
              <a:gd name="connsiteX9" fmla="*/ 604074 w 1553447"/>
              <a:gd name="connsiteY9" fmla="*/ 1190765 h 1860514"/>
              <a:gd name="connsiteX10" fmla="*/ 637630 w 1553447"/>
              <a:gd name="connsiteY10" fmla="*/ 1316600 h 1860514"/>
              <a:gd name="connsiteX11" fmla="*/ 755075 w 1553447"/>
              <a:gd name="connsiteY11" fmla="*/ 1366934 h 1860514"/>
              <a:gd name="connsiteX12" fmla="*/ 1040301 w 1553447"/>
              <a:gd name="connsiteY12" fmla="*/ 1358545 h 1860514"/>
              <a:gd name="connsiteX13" fmla="*/ 1233248 w 1553447"/>
              <a:gd name="connsiteY13" fmla="*/ 1358545 h 1860514"/>
              <a:gd name="connsiteX14" fmla="*/ 1426195 w 1553447"/>
              <a:gd name="connsiteY14" fmla="*/ 1375323 h 1860514"/>
              <a:gd name="connsiteX15" fmla="*/ 1526863 w 1553447"/>
              <a:gd name="connsiteY15" fmla="*/ 1526325 h 1860514"/>
              <a:gd name="connsiteX16" fmla="*/ 1526863 w 1553447"/>
              <a:gd name="connsiteY16" fmla="*/ 1710883 h 1860514"/>
              <a:gd name="connsiteX17" fmla="*/ 1375861 w 1553447"/>
              <a:gd name="connsiteY17" fmla="*/ 1836717 h 1860514"/>
              <a:gd name="connsiteX18" fmla="*/ 1300360 w 1553447"/>
              <a:gd name="connsiteY18" fmla="*/ 1853495 h 1860514"/>
              <a:gd name="connsiteX19" fmla="*/ 1073857 w 1553447"/>
              <a:gd name="connsiteY19" fmla="*/ 1845106 h 1860514"/>
              <a:gd name="connsiteX20" fmla="*/ 755075 w 1553447"/>
              <a:gd name="connsiteY20" fmla="*/ 1811550 h 1860514"/>
              <a:gd name="connsiteX21" fmla="*/ 570518 w 1553447"/>
              <a:gd name="connsiteY21" fmla="*/ 1752828 h 1860514"/>
              <a:gd name="connsiteX22" fmla="*/ 427905 w 1553447"/>
              <a:gd name="connsiteY22" fmla="*/ 1643771 h 1860514"/>
              <a:gd name="connsiteX23" fmla="*/ 193013 w 1553447"/>
              <a:gd name="connsiteY23" fmla="*/ 1459213 h 1860514"/>
              <a:gd name="connsiteX24" fmla="*/ 117512 w 1553447"/>
              <a:gd name="connsiteY24" fmla="*/ 1241099 h 1860514"/>
              <a:gd name="connsiteX25" fmla="*/ 92345 w 1553447"/>
              <a:gd name="connsiteY25" fmla="*/ 1140431 h 1860514"/>
              <a:gd name="connsiteX26" fmla="*/ 83956 w 1553447"/>
              <a:gd name="connsiteY26" fmla="*/ 1123653 h 1860514"/>
              <a:gd name="connsiteX27" fmla="*/ 33622 w 1553447"/>
              <a:gd name="connsiteY27" fmla="*/ 922317 h 1860514"/>
              <a:gd name="connsiteX28" fmla="*/ 25233 w 1553447"/>
              <a:gd name="connsiteY28" fmla="*/ 687426 h 1860514"/>
              <a:gd name="connsiteX29" fmla="*/ 66 w 1553447"/>
              <a:gd name="connsiteY29" fmla="*/ 267976 h 1860514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4194 w 1557575"/>
              <a:gd name="connsiteY0" fmla="*/ 267976 h 1855688"/>
              <a:gd name="connsiteX1" fmla="*/ 37750 w 1557575"/>
              <a:gd name="connsiteY1" fmla="*/ 75029 h 1855688"/>
              <a:gd name="connsiteX2" fmla="*/ 138418 w 1557575"/>
              <a:gd name="connsiteY2" fmla="*/ 7917 h 1855688"/>
              <a:gd name="connsiteX3" fmla="*/ 264253 w 1557575"/>
              <a:gd name="connsiteY3" fmla="*/ 16306 h 1855688"/>
              <a:gd name="connsiteX4" fmla="*/ 356532 w 1557575"/>
              <a:gd name="connsiteY4" fmla="*/ 83418 h 1855688"/>
              <a:gd name="connsiteX5" fmla="*/ 440422 w 1557575"/>
              <a:gd name="connsiteY5" fmla="*/ 251198 h 1855688"/>
              <a:gd name="connsiteX6" fmla="*/ 490756 w 1557575"/>
              <a:gd name="connsiteY6" fmla="*/ 460923 h 1855688"/>
              <a:gd name="connsiteX7" fmla="*/ 541090 w 1557575"/>
              <a:gd name="connsiteY7" fmla="*/ 712593 h 1855688"/>
              <a:gd name="connsiteX8" fmla="*/ 566257 w 1557575"/>
              <a:gd name="connsiteY8" fmla="*/ 972651 h 1855688"/>
              <a:gd name="connsiteX9" fmla="*/ 608202 w 1557575"/>
              <a:gd name="connsiteY9" fmla="*/ 1190765 h 1855688"/>
              <a:gd name="connsiteX10" fmla="*/ 641758 w 1557575"/>
              <a:gd name="connsiteY10" fmla="*/ 1316600 h 1855688"/>
              <a:gd name="connsiteX11" fmla="*/ 759203 w 1557575"/>
              <a:gd name="connsiteY11" fmla="*/ 1366934 h 1855688"/>
              <a:gd name="connsiteX12" fmla="*/ 1044429 w 1557575"/>
              <a:gd name="connsiteY12" fmla="*/ 1358545 h 1855688"/>
              <a:gd name="connsiteX13" fmla="*/ 1237376 w 1557575"/>
              <a:gd name="connsiteY13" fmla="*/ 1358545 h 1855688"/>
              <a:gd name="connsiteX14" fmla="*/ 1430323 w 1557575"/>
              <a:gd name="connsiteY14" fmla="*/ 1375323 h 1855688"/>
              <a:gd name="connsiteX15" fmla="*/ 1530991 w 1557575"/>
              <a:gd name="connsiteY15" fmla="*/ 1526325 h 1855688"/>
              <a:gd name="connsiteX16" fmla="*/ 1530991 w 1557575"/>
              <a:gd name="connsiteY16" fmla="*/ 1710883 h 1855688"/>
              <a:gd name="connsiteX17" fmla="*/ 1379989 w 1557575"/>
              <a:gd name="connsiteY17" fmla="*/ 1836717 h 1855688"/>
              <a:gd name="connsiteX18" fmla="*/ 1304488 w 1557575"/>
              <a:gd name="connsiteY18" fmla="*/ 1853495 h 1855688"/>
              <a:gd name="connsiteX19" fmla="*/ 1077985 w 1557575"/>
              <a:gd name="connsiteY19" fmla="*/ 1845106 h 1855688"/>
              <a:gd name="connsiteX20" fmla="*/ 759203 w 1557575"/>
              <a:gd name="connsiteY20" fmla="*/ 1811550 h 1855688"/>
              <a:gd name="connsiteX21" fmla="*/ 574646 w 1557575"/>
              <a:gd name="connsiteY21" fmla="*/ 1752828 h 1855688"/>
              <a:gd name="connsiteX22" fmla="*/ 339754 w 1557575"/>
              <a:gd name="connsiteY22" fmla="*/ 1643771 h 1855688"/>
              <a:gd name="connsiteX23" fmla="*/ 197141 w 1557575"/>
              <a:gd name="connsiteY23" fmla="*/ 1459213 h 1855688"/>
              <a:gd name="connsiteX24" fmla="*/ 121640 w 1557575"/>
              <a:gd name="connsiteY24" fmla="*/ 1241099 h 1855688"/>
              <a:gd name="connsiteX25" fmla="*/ 96473 w 1557575"/>
              <a:gd name="connsiteY25" fmla="*/ 1140431 h 1855688"/>
              <a:gd name="connsiteX26" fmla="*/ 88084 w 1557575"/>
              <a:gd name="connsiteY26" fmla="*/ 1123653 h 1855688"/>
              <a:gd name="connsiteX27" fmla="*/ 37750 w 1557575"/>
              <a:gd name="connsiteY27" fmla="*/ 922317 h 1855688"/>
              <a:gd name="connsiteX28" fmla="*/ 4194 w 1557575"/>
              <a:gd name="connsiteY28" fmla="*/ 586758 h 1855688"/>
              <a:gd name="connsiteX29" fmla="*/ 4194 w 1557575"/>
              <a:gd name="connsiteY29" fmla="*/ 267976 h 1855688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7437 w 1560818"/>
              <a:gd name="connsiteY0" fmla="*/ 270845 h 1858557"/>
              <a:gd name="connsiteX1" fmla="*/ 40993 w 1560818"/>
              <a:gd name="connsiteY1" fmla="*/ 119843 h 1858557"/>
              <a:gd name="connsiteX2" fmla="*/ 141661 w 1560818"/>
              <a:gd name="connsiteY2" fmla="*/ 10786 h 1858557"/>
              <a:gd name="connsiteX3" fmla="*/ 267496 w 1560818"/>
              <a:gd name="connsiteY3" fmla="*/ 19175 h 1858557"/>
              <a:gd name="connsiteX4" fmla="*/ 359775 w 1560818"/>
              <a:gd name="connsiteY4" fmla="*/ 86287 h 1858557"/>
              <a:gd name="connsiteX5" fmla="*/ 443665 w 1560818"/>
              <a:gd name="connsiteY5" fmla="*/ 254067 h 1858557"/>
              <a:gd name="connsiteX6" fmla="*/ 493999 w 1560818"/>
              <a:gd name="connsiteY6" fmla="*/ 463792 h 1858557"/>
              <a:gd name="connsiteX7" fmla="*/ 544333 w 1560818"/>
              <a:gd name="connsiteY7" fmla="*/ 715462 h 1858557"/>
              <a:gd name="connsiteX8" fmla="*/ 569500 w 1560818"/>
              <a:gd name="connsiteY8" fmla="*/ 975520 h 1858557"/>
              <a:gd name="connsiteX9" fmla="*/ 611445 w 1560818"/>
              <a:gd name="connsiteY9" fmla="*/ 1193634 h 1858557"/>
              <a:gd name="connsiteX10" fmla="*/ 645001 w 1560818"/>
              <a:gd name="connsiteY10" fmla="*/ 1319469 h 1858557"/>
              <a:gd name="connsiteX11" fmla="*/ 762446 w 1560818"/>
              <a:gd name="connsiteY11" fmla="*/ 1369803 h 1858557"/>
              <a:gd name="connsiteX12" fmla="*/ 1047672 w 1560818"/>
              <a:gd name="connsiteY12" fmla="*/ 1361414 h 1858557"/>
              <a:gd name="connsiteX13" fmla="*/ 1240619 w 1560818"/>
              <a:gd name="connsiteY13" fmla="*/ 1361414 h 1858557"/>
              <a:gd name="connsiteX14" fmla="*/ 1433566 w 1560818"/>
              <a:gd name="connsiteY14" fmla="*/ 1378192 h 1858557"/>
              <a:gd name="connsiteX15" fmla="*/ 1534234 w 1560818"/>
              <a:gd name="connsiteY15" fmla="*/ 1529194 h 1858557"/>
              <a:gd name="connsiteX16" fmla="*/ 1534234 w 1560818"/>
              <a:gd name="connsiteY16" fmla="*/ 1713752 h 1858557"/>
              <a:gd name="connsiteX17" fmla="*/ 1383232 w 1560818"/>
              <a:gd name="connsiteY17" fmla="*/ 1839586 h 1858557"/>
              <a:gd name="connsiteX18" fmla="*/ 1307731 w 1560818"/>
              <a:gd name="connsiteY18" fmla="*/ 1856364 h 1858557"/>
              <a:gd name="connsiteX19" fmla="*/ 1081228 w 1560818"/>
              <a:gd name="connsiteY19" fmla="*/ 1847975 h 1858557"/>
              <a:gd name="connsiteX20" fmla="*/ 762446 w 1560818"/>
              <a:gd name="connsiteY20" fmla="*/ 1814419 h 1858557"/>
              <a:gd name="connsiteX21" fmla="*/ 577889 w 1560818"/>
              <a:gd name="connsiteY21" fmla="*/ 1755697 h 1858557"/>
              <a:gd name="connsiteX22" fmla="*/ 342997 w 1560818"/>
              <a:gd name="connsiteY22" fmla="*/ 1646640 h 1858557"/>
              <a:gd name="connsiteX23" fmla="*/ 200384 w 1560818"/>
              <a:gd name="connsiteY23" fmla="*/ 1462082 h 1858557"/>
              <a:gd name="connsiteX24" fmla="*/ 124883 w 1560818"/>
              <a:gd name="connsiteY24" fmla="*/ 1243968 h 1858557"/>
              <a:gd name="connsiteX25" fmla="*/ 99716 w 1560818"/>
              <a:gd name="connsiteY25" fmla="*/ 1143300 h 1858557"/>
              <a:gd name="connsiteX26" fmla="*/ 91327 w 1560818"/>
              <a:gd name="connsiteY26" fmla="*/ 1126522 h 1858557"/>
              <a:gd name="connsiteX27" fmla="*/ 40993 w 1560818"/>
              <a:gd name="connsiteY27" fmla="*/ 925186 h 1858557"/>
              <a:gd name="connsiteX28" fmla="*/ 7437 w 1560818"/>
              <a:gd name="connsiteY28" fmla="*/ 589627 h 1858557"/>
              <a:gd name="connsiteX29" fmla="*/ 7437 w 1560818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46875"/>
              <a:gd name="connsiteY0" fmla="*/ 270845 h 1858557"/>
              <a:gd name="connsiteX1" fmla="*/ 37751 w 1546875"/>
              <a:gd name="connsiteY1" fmla="*/ 119843 h 1858557"/>
              <a:gd name="connsiteX2" fmla="*/ 138419 w 1546875"/>
              <a:gd name="connsiteY2" fmla="*/ 10786 h 1858557"/>
              <a:gd name="connsiteX3" fmla="*/ 264254 w 1546875"/>
              <a:gd name="connsiteY3" fmla="*/ 19175 h 1858557"/>
              <a:gd name="connsiteX4" fmla="*/ 356533 w 1546875"/>
              <a:gd name="connsiteY4" fmla="*/ 86287 h 1858557"/>
              <a:gd name="connsiteX5" fmla="*/ 440423 w 1546875"/>
              <a:gd name="connsiteY5" fmla="*/ 254067 h 1858557"/>
              <a:gd name="connsiteX6" fmla="*/ 490757 w 1546875"/>
              <a:gd name="connsiteY6" fmla="*/ 463792 h 1858557"/>
              <a:gd name="connsiteX7" fmla="*/ 541091 w 1546875"/>
              <a:gd name="connsiteY7" fmla="*/ 715462 h 1858557"/>
              <a:gd name="connsiteX8" fmla="*/ 566258 w 1546875"/>
              <a:gd name="connsiteY8" fmla="*/ 975520 h 1858557"/>
              <a:gd name="connsiteX9" fmla="*/ 608203 w 1546875"/>
              <a:gd name="connsiteY9" fmla="*/ 1193634 h 1858557"/>
              <a:gd name="connsiteX10" fmla="*/ 641759 w 1546875"/>
              <a:gd name="connsiteY10" fmla="*/ 1319469 h 1858557"/>
              <a:gd name="connsiteX11" fmla="*/ 759204 w 1546875"/>
              <a:gd name="connsiteY11" fmla="*/ 1369803 h 1858557"/>
              <a:gd name="connsiteX12" fmla="*/ 1044430 w 1546875"/>
              <a:gd name="connsiteY12" fmla="*/ 1361414 h 1858557"/>
              <a:gd name="connsiteX13" fmla="*/ 1237377 w 1546875"/>
              <a:gd name="connsiteY13" fmla="*/ 1361414 h 1858557"/>
              <a:gd name="connsiteX14" fmla="*/ 1430324 w 1546875"/>
              <a:gd name="connsiteY14" fmla="*/ 1378192 h 1858557"/>
              <a:gd name="connsiteX15" fmla="*/ 1530992 w 1546875"/>
              <a:gd name="connsiteY15" fmla="*/ 1529194 h 1858557"/>
              <a:gd name="connsiteX16" fmla="*/ 1530992 w 1546875"/>
              <a:gd name="connsiteY16" fmla="*/ 1713752 h 1858557"/>
              <a:gd name="connsiteX17" fmla="*/ 1379990 w 1546875"/>
              <a:gd name="connsiteY17" fmla="*/ 1839586 h 1858557"/>
              <a:gd name="connsiteX18" fmla="*/ 1304489 w 1546875"/>
              <a:gd name="connsiteY18" fmla="*/ 1856364 h 1858557"/>
              <a:gd name="connsiteX19" fmla="*/ 1077986 w 1546875"/>
              <a:gd name="connsiteY19" fmla="*/ 1847975 h 1858557"/>
              <a:gd name="connsiteX20" fmla="*/ 759204 w 1546875"/>
              <a:gd name="connsiteY20" fmla="*/ 1814419 h 1858557"/>
              <a:gd name="connsiteX21" fmla="*/ 574647 w 1546875"/>
              <a:gd name="connsiteY21" fmla="*/ 1755697 h 1858557"/>
              <a:gd name="connsiteX22" fmla="*/ 339755 w 1546875"/>
              <a:gd name="connsiteY22" fmla="*/ 1646640 h 1858557"/>
              <a:gd name="connsiteX23" fmla="*/ 197142 w 1546875"/>
              <a:gd name="connsiteY23" fmla="*/ 1462082 h 1858557"/>
              <a:gd name="connsiteX24" fmla="*/ 121641 w 1546875"/>
              <a:gd name="connsiteY24" fmla="*/ 1243968 h 1858557"/>
              <a:gd name="connsiteX25" fmla="*/ 96474 w 1546875"/>
              <a:gd name="connsiteY25" fmla="*/ 1143300 h 1858557"/>
              <a:gd name="connsiteX26" fmla="*/ 88085 w 1546875"/>
              <a:gd name="connsiteY26" fmla="*/ 1126522 h 1858557"/>
              <a:gd name="connsiteX27" fmla="*/ 37751 w 1546875"/>
              <a:gd name="connsiteY27" fmla="*/ 925186 h 1858557"/>
              <a:gd name="connsiteX28" fmla="*/ 4195 w 1546875"/>
              <a:gd name="connsiteY28" fmla="*/ 589627 h 1858557"/>
              <a:gd name="connsiteX29" fmla="*/ 4195 w 1546875"/>
              <a:gd name="connsiteY29" fmla="*/ 270845 h 1858557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30448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22059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6713"/>
              <a:gd name="connsiteX1" fmla="*/ 37751 w 1532305"/>
              <a:gd name="connsiteY1" fmla="*/ 119843 h 1856713"/>
              <a:gd name="connsiteX2" fmla="*/ 138419 w 1532305"/>
              <a:gd name="connsiteY2" fmla="*/ 10786 h 1856713"/>
              <a:gd name="connsiteX3" fmla="*/ 264254 w 1532305"/>
              <a:gd name="connsiteY3" fmla="*/ 19175 h 1856713"/>
              <a:gd name="connsiteX4" fmla="*/ 356533 w 1532305"/>
              <a:gd name="connsiteY4" fmla="*/ 86287 h 1856713"/>
              <a:gd name="connsiteX5" fmla="*/ 440423 w 1532305"/>
              <a:gd name="connsiteY5" fmla="*/ 254067 h 1856713"/>
              <a:gd name="connsiteX6" fmla="*/ 490757 w 1532305"/>
              <a:gd name="connsiteY6" fmla="*/ 463792 h 1856713"/>
              <a:gd name="connsiteX7" fmla="*/ 541091 w 1532305"/>
              <a:gd name="connsiteY7" fmla="*/ 715462 h 1856713"/>
              <a:gd name="connsiteX8" fmla="*/ 566258 w 1532305"/>
              <a:gd name="connsiteY8" fmla="*/ 975520 h 1856713"/>
              <a:gd name="connsiteX9" fmla="*/ 608203 w 1532305"/>
              <a:gd name="connsiteY9" fmla="*/ 1193634 h 1856713"/>
              <a:gd name="connsiteX10" fmla="*/ 641759 w 1532305"/>
              <a:gd name="connsiteY10" fmla="*/ 1319469 h 1856713"/>
              <a:gd name="connsiteX11" fmla="*/ 759204 w 1532305"/>
              <a:gd name="connsiteY11" fmla="*/ 1369803 h 1856713"/>
              <a:gd name="connsiteX12" fmla="*/ 1044430 w 1532305"/>
              <a:gd name="connsiteY12" fmla="*/ 1361414 h 1856713"/>
              <a:gd name="connsiteX13" fmla="*/ 1237377 w 1532305"/>
              <a:gd name="connsiteY13" fmla="*/ 1361414 h 1856713"/>
              <a:gd name="connsiteX14" fmla="*/ 1430324 w 1532305"/>
              <a:gd name="connsiteY14" fmla="*/ 1378192 h 1856713"/>
              <a:gd name="connsiteX15" fmla="*/ 1530992 w 1532305"/>
              <a:gd name="connsiteY15" fmla="*/ 1529194 h 1856713"/>
              <a:gd name="connsiteX16" fmla="*/ 1480658 w 1532305"/>
              <a:gd name="connsiteY16" fmla="*/ 1747308 h 1856713"/>
              <a:gd name="connsiteX17" fmla="*/ 1379990 w 1532305"/>
              <a:gd name="connsiteY17" fmla="*/ 1839586 h 1856713"/>
              <a:gd name="connsiteX18" fmla="*/ 1220599 w 1532305"/>
              <a:gd name="connsiteY18" fmla="*/ 1856364 h 1856713"/>
              <a:gd name="connsiteX19" fmla="*/ 977318 w 1532305"/>
              <a:gd name="connsiteY19" fmla="*/ 1847975 h 1856713"/>
              <a:gd name="connsiteX20" fmla="*/ 759204 w 1532305"/>
              <a:gd name="connsiteY20" fmla="*/ 1814419 h 1856713"/>
              <a:gd name="connsiteX21" fmla="*/ 574647 w 1532305"/>
              <a:gd name="connsiteY21" fmla="*/ 1755697 h 1856713"/>
              <a:gd name="connsiteX22" fmla="*/ 339755 w 1532305"/>
              <a:gd name="connsiteY22" fmla="*/ 1646640 h 1856713"/>
              <a:gd name="connsiteX23" fmla="*/ 197142 w 1532305"/>
              <a:gd name="connsiteY23" fmla="*/ 1462082 h 1856713"/>
              <a:gd name="connsiteX24" fmla="*/ 121641 w 1532305"/>
              <a:gd name="connsiteY24" fmla="*/ 1243968 h 1856713"/>
              <a:gd name="connsiteX25" fmla="*/ 96474 w 1532305"/>
              <a:gd name="connsiteY25" fmla="*/ 1143300 h 1856713"/>
              <a:gd name="connsiteX26" fmla="*/ 88085 w 1532305"/>
              <a:gd name="connsiteY26" fmla="*/ 1126522 h 1856713"/>
              <a:gd name="connsiteX27" fmla="*/ 37751 w 1532305"/>
              <a:gd name="connsiteY27" fmla="*/ 925186 h 1856713"/>
              <a:gd name="connsiteX28" fmla="*/ 4195 w 1532305"/>
              <a:gd name="connsiteY28" fmla="*/ 589627 h 1856713"/>
              <a:gd name="connsiteX29" fmla="*/ 4195 w 1532305"/>
              <a:gd name="connsiteY29" fmla="*/ 270845 h 1856713"/>
              <a:gd name="connsiteX0" fmla="*/ 4195 w 1532349"/>
              <a:gd name="connsiteY0" fmla="*/ 270845 h 1858995"/>
              <a:gd name="connsiteX1" fmla="*/ 37751 w 1532349"/>
              <a:gd name="connsiteY1" fmla="*/ 119843 h 1858995"/>
              <a:gd name="connsiteX2" fmla="*/ 138419 w 1532349"/>
              <a:gd name="connsiteY2" fmla="*/ 10786 h 1858995"/>
              <a:gd name="connsiteX3" fmla="*/ 264254 w 1532349"/>
              <a:gd name="connsiteY3" fmla="*/ 19175 h 1858995"/>
              <a:gd name="connsiteX4" fmla="*/ 356533 w 1532349"/>
              <a:gd name="connsiteY4" fmla="*/ 86287 h 1858995"/>
              <a:gd name="connsiteX5" fmla="*/ 440423 w 1532349"/>
              <a:gd name="connsiteY5" fmla="*/ 254067 h 1858995"/>
              <a:gd name="connsiteX6" fmla="*/ 490757 w 1532349"/>
              <a:gd name="connsiteY6" fmla="*/ 463792 h 1858995"/>
              <a:gd name="connsiteX7" fmla="*/ 541091 w 1532349"/>
              <a:gd name="connsiteY7" fmla="*/ 715462 h 1858995"/>
              <a:gd name="connsiteX8" fmla="*/ 566258 w 1532349"/>
              <a:gd name="connsiteY8" fmla="*/ 975520 h 1858995"/>
              <a:gd name="connsiteX9" fmla="*/ 608203 w 1532349"/>
              <a:gd name="connsiteY9" fmla="*/ 1193634 h 1858995"/>
              <a:gd name="connsiteX10" fmla="*/ 641759 w 1532349"/>
              <a:gd name="connsiteY10" fmla="*/ 1319469 h 1858995"/>
              <a:gd name="connsiteX11" fmla="*/ 759204 w 1532349"/>
              <a:gd name="connsiteY11" fmla="*/ 1369803 h 1858995"/>
              <a:gd name="connsiteX12" fmla="*/ 1044430 w 1532349"/>
              <a:gd name="connsiteY12" fmla="*/ 1361414 h 1858995"/>
              <a:gd name="connsiteX13" fmla="*/ 1237377 w 1532349"/>
              <a:gd name="connsiteY13" fmla="*/ 1361414 h 1858995"/>
              <a:gd name="connsiteX14" fmla="*/ 1430324 w 1532349"/>
              <a:gd name="connsiteY14" fmla="*/ 1378192 h 1858995"/>
              <a:gd name="connsiteX15" fmla="*/ 1530992 w 1532349"/>
              <a:gd name="connsiteY15" fmla="*/ 1529194 h 1858995"/>
              <a:gd name="connsiteX16" fmla="*/ 1480658 w 1532349"/>
              <a:gd name="connsiteY16" fmla="*/ 1747308 h 1858995"/>
              <a:gd name="connsiteX17" fmla="*/ 1371601 w 1532349"/>
              <a:gd name="connsiteY17" fmla="*/ 1847975 h 1858995"/>
              <a:gd name="connsiteX18" fmla="*/ 1220599 w 1532349"/>
              <a:gd name="connsiteY18" fmla="*/ 1856364 h 1858995"/>
              <a:gd name="connsiteX19" fmla="*/ 977318 w 1532349"/>
              <a:gd name="connsiteY19" fmla="*/ 1847975 h 1858995"/>
              <a:gd name="connsiteX20" fmla="*/ 759204 w 1532349"/>
              <a:gd name="connsiteY20" fmla="*/ 1814419 h 1858995"/>
              <a:gd name="connsiteX21" fmla="*/ 574647 w 1532349"/>
              <a:gd name="connsiteY21" fmla="*/ 1755697 h 1858995"/>
              <a:gd name="connsiteX22" fmla="*/ 339755 w 1532349"/>
              <a:gd name="connsiteY22" fmla="*/ 1646640 h 1858995"/>
              <a:gd name="connsiteX23" fmla="*/ 197142 w 1532349"/>
              <a:gd name="connsiteY23" fmla="*/ 1462082 h 1858995"/>
              <a:gd name="connsiteX24" fmla="*/ 121641 w 1532349"/>
              <a:gd name="connsiteY24" fmla="*/ 1243968 h 1858995"/>
              <a:gd name="connsiteX25" fmla="*/ 96474 w 1532349"/>
              <a:gd name="connsiteY25" fmla="*/ 1143300 h 1858995"/>
              <a:gd name="connsiteX26" fmla="*/ 88085 w 1532349"/>
              <a:gd name="connsiteY26" fmla="*/ 1126522 h 1858995"/>
              <a:gd name="connsiteX27" fmla="*/ 37751 w 1532349"/>
              <a:gd name="connsiteY27" fmla="*/ 925186 h 1858995"/>
              <a:gd name="connsiteX28" fmla="*/ 4195 w 1532349"/>
              <a:gd name="connsiteY28" fmla="*/ 589627 h 1858995"/>
              <a:gd name="connsiteX29" fmla="*/ 4195 w 1532349"/>
              <a:gd name="connsiteY29" fmla="*/ 270845 h 1858995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361414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411748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1044430 w 1534004"/>
              <a:gd name="connsiteY12" fmla="*/ 1420136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41759 w 1503969"/>
              <a:gd name="connsiteY10" fmla="*/ 1319469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92760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03969" h="1864891">
                <a:moveTo>
                  <a:pt x="4195" y="270845"/>
                </a:moveTo>
                <a:cubicBezTo>
                  <a:pt x="9788" y="192548"/>
                  <a:pt x="26566" y="164584"/>
                  <a:pt x="37751" y="119843"/>
                </a:cubicBezTo>
                <a:cubicBezTo>
                  <a:pt x="48936" y="75102"/>
                  <a:pt x="100668" y="27564"/>
                  <a:pt x="138419" y="10786"/>
                </a:cubicBezTo>
                <a:cubicBezTo>
                  <a:pt x="176170" y="-5992"/>
                  <a:pt x="233494" y="-3196"/>
                  <a:pt x="264254" y="19175"/>
                </a:cubicBezTo>
                <a:lnTo>
                  <a:pt x="356533" y="86287"/>
                </a:lnTo>
                <a:cubicBezTo>
                  <a:pt x="385894" y="125436"/>
                  <a:pt x="423645" y="184159"/>
                  <a:pt x="440423" y="254067"/>
                </a:cubicBezTo>
                <a:lnTo>
                  <a:pt x="490757" y="463792"/>
                </a:lnTo>
                <a:cubicBezTo>
                  <a:pt x="507535" y="540691"/>
                  <a:pt x="528507" y="630174"/>
                  <a:pt x="541091" y="715462"/>
                </a:cubicBezTo>
                <a:cubicBezTo>
                  <a:pt x="553675" y="800750"/>
                  <a:pt x="555073" y="902816"/>
                  <a:pt x="566258" y="975520"/>
                </a:cubicBezTo>
                <a:cubicBezTo>
                  <a:pt x="577443" y="1048225"/>
                  <a:pt x="591425" y="1098559"/>
                  <a:pt x="608203" y="1151689"/>
                </a:cubicBezTo>
                <a:cubicBezTo>
                  <a:pt x="624981" y="1204819"/>
                  <a:pt x="636167" y="1257950"/>
                  <a:pt x="666926" y="1294302"/>
                </a:cubicBezTo>
                <a:cubicBezTo>
                  <a:pt x="697685" y="1330654"/>
                  <a:pt x="741028" y="1350229"/>
                  <a:pt x="792760" y="1369803"/>
                </a:cubicBezTo>
                <a:cubicBezTo>
                  <a:pt x="844492" y="1389377"/>
                  <a:pt x="913002" y="1401960"/>
                  <a:pt x="977318" y="1411747"/>
                </a:cubicBezTo>
                <a:cubicBezTo>
                  <a:pt x="1041634" y="1421534"/>
                  <a:pt x="1108746" y="1424331"/>
                  <a:pt x="1178654" y="1428526"/>
                </a:cubicBezTo>
                <a:cubicBezTo>
                  <a:pt x="1248562" y="1432721"/>
                  <a:pt x="1343638" y="1418739"/>
                  <a:pt x="1396768" y="1436915"/>
                </a:cubicBezTo>
                <a:cubicBezTo>
                  <a:pt x="1449898" y="1455091"/>
                  <a:pt x="1483454" y="1485851"/>
                  <a:pt x="1497436" y="1537583"/>
                </a:cubicBezTo>
                <a:cubicBezTo>
                  <a:pt x="1511418" y="1589315"/>
                  <a:pt x="1501630" y="1695576"/>
                  <a:pt x="1480658" y="1747308"/>
                </a:cubicBezTo>
                <a:cubicBezTo>
                  <a:pt x="1459686" y="1799040"/>
                  <a:pt x="1420537" y="1828401"/>
                  <a:pt x="1371601" y="1847975"/>
                </a:cubicBezTo>
                <a:cubicBezTo>
                  <a:pt x="1322665" y="1867549"/>
                  <a:pt x="1252757" y="1864753"/>
                  <a:pt x="1187043" y="1864753"/>
                </a:cubicBezTo>
                <a:cubicBezTo>
                  <a:pt x="1121329" y="1864753"/>
                  <a:pt x="1048624" y="1856364"/>
                  <a:pt x="977318" y="1847975"/>
                </a:cubicBezTo>
                <a:cubicBezTo>
                  <a:pt x="906012" y="1839586"/>
                  <a:pt x="826316" y="1829799"/>
                  <a:pt x="759204" y="1814419"/>
                </a:cubicBezTo>
                <a:cubicBezTo>
                  <a:pt x="692092" y="1799039"/>
                  <a:pt x="644555" y="1783660"/>
                  <a:pt x="574647" y="1755697"/>
                </a:cubicBezTo>
                <a:cubicBezTo>
                  <a:pt x="504739" y="1727734"/>
                  <a:pt x="418052" y="1708159"/>
                  <a:pt x="339755" y="1646640"/>
                </a:cubicBezTo>
                <a:lnTo>
                  <a:pt x="197142" y="1462082"/>
                </a:lnTo>
                <a:cubicBezTo>
                  <a:pt x="160790" y="1394970"/>
                  <a:pt x="128281" y="1273846"/>
                  <a:pt x="121641" y="1243968"/>
                </a:cubicBezTo>
                <a:cubicBezTo>
                  <a:pt x="115001" y="1214090"/>
                  <a:pt x="108880" y="1174316"/>
                  <a:pt x="96474" y="1143300"/>
                </a:cubicBezTo>
                <a:cubicBezTo>
                  <a:pt x="94152" y="1137494"/>
                  <a:pt x="104863" y="1193634"/>
                  <a:pt x="88085" y="1126522"/>
                </a:cubicBezTo>
                <a:cubicBezTo>
                  <a:pt x="71307" y="1059410"/>
                  <a:pt x="51733" y="1014668"/>
                  <a:pt x="37751" y="925186"/>
                </a:cubicBezTo>
                <a:cubicBezTo>
                  <a:pt x="23769" y="835704"/>
                  <a:pt x="9788" y="698684"/>
                  <a:pt x="4195" y="589627"/>
                </a:cubicBezTo>
                <a:cubicBezTo>
                  <a:pt x="-1398" y="480570"/>
                  <a:pt x="-1398" y="349142"/>
                  <a:pt x="4195" y="2708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1BF8DC2-BC42-4F96-9DCF-685D49E412BA}"/>
              </a:ext>
            </a:extLst>
          </p:cNvPr>
          <p:cNvSpPr/>
          <p:nvPr/>
        </p:nvSpPr>
        <p:spPr>
          <a:xfrm>
            <a:off x="7072562" y="2776756"/>
            <a:ext cx="1619658" cy="2198061"/>
          </a:xfrm>
          <a:custGeom>
            <a:avLst/>
            <a:gdLst>
              <a:gd name="connsiteX0" fmla="*/ 0 w 1526797"/>
              <a:gd name="connsiteY0" fmla="*/ 260059 h 1845578"/>
              <a:gd name="connsiteX1" fmla="*/ 33556 w 1526797"/>
              <a:gd name="connsiteY1" fmla="*/ 67112 h 1845578"/>
              <a:gd name="connsiteX2" fmla="*/ 134224 w 1526797"/>
              <a:gd name="connsiteY2" fmla="*/ 0 h 1845578"/>
              <a:gd name="connsiteX3" fmla="*/ 260059 w 1526797"/>
              <a:gd name="connsiteY3" fmla="*/ 8389 h 1845578"/>
              <a:gd name="connsiteX4" fmla="*/ 352338 w 1526797"/>
              <a:gd name="connsiteY4" fmla="*/ 75501 h 1845578"/>
              <a:gd name="connsiteX5" fmla="*/ 436228 w 1526797"/>
              <a:gd name="connsiteY5" fmla="*/ 243281 h 1845578"/>
              <a:gd name="connsiteX6" fmla="*/ 486562 w 1526797"/>
              <a:gd name="connsiteY6" fmla="*/ 453006 h 1845578"/>
              <a:gd name="connsiteX7" fmla="*/ 536896 w 1526797"/>
              <a:gd name="connsiteY7" fmla="*/ 704676 h 1845578"/>
              <a:gd name="connsiteX8" fmla="*/ 595619 w 1526797"/>
              <a:gd name="connsiteY8" fmla="*/ 1040235 h 1845578"/>
              <a:gd name="connsiteX9" fmla="*/ 604008 w 1526797"/>
              <a:gd name="connsiteY9" fmla="*/ 1182848 h 1845578"/>
              <a:gd name="connsiteX10" fmla="*/ 637564 w 1526797"/>
              <a:gd name="connsiteY10" fmla="*/ 1308683 h 1845578"/>
              <a:gd name="connsiteX11" fmla="*/ 755009 w 1526797"/>
              <a:gd name="connsiteY11" fmla="*/ 1359017 h 1845578"/>
              <a:gd name="connsiteX12" fmla="*/ 1040235 w 1526797"/>
              <a:gd name="connsiteY12" fmla="*/ 1350628 h 1845578"/>
              <a:gd name="connsiteX13" fmla="*/ 1233182 w 1526797"/>
              <a:gd name="connsiteY13" fmla="*/ 1350628 h 1845578"/>
              <a:gd name="connsiteX14" fmla="*/ 1426129 w 1526797"/>
              <a:gd name="connsiteY14" fmla="*/ 1367406 h 1845578"/>
              <a:gd name="connsiteX15" fmla="*/ 1526797 w 1526797"/>
              <a:gd name="connsiteY15" fmla="*/ 1518408 h 1845578"/>
              <a:gd name="connsiteX16" fmla="*/ 1526797 w 1526797"/>
              <a:gd name="connsiteY16" fmla="*/ 1702966 h 1845578"/>
              <a:gd name="connsiteX17" fmla="*/ 1375795 w 1526797"/>
              <a:gd name="connsiteY17" fmla="*/ 1828800 h 1845578"/>
              <a:gd name="connsiteX18" fmla="*/ 1300294 w 1526797"/>
              <a:gd name="connsiteY18" fmla="*/ 1845578 h 1845578"/>
              <a:gd name="connsiteX19" fmla="*/ 1073791 w 1526797"/>
              <a:gd name="connsiteY19" fmla="*/ 1837189 h 1845578"/>
              <a:gd name="connsiteX20" fmla="*/ 755009 w 1526797"/>
              <a:gd name="connsiteY20" fmla="*/ 1803633 h 1845578"/>
              <a:gd name="connsiteX21" fmla="*/ 570452 w 1526797"/>
              <a:gd name="connsiteY21" fmla="*/ 1744911 h 1845578"/>
              <a:gd name="connsiteX22" fmla="*/ 427839 w 1526797"/>
              <a:gd name="connsiteY22" fmla="*/ 1635854 h 1845578"/>
              <a:gd name="connsiteX23" fmla="*/ 192947 w 1526797"/>
              <a:gd name="connsiteY23" fmla="*/ 1451296 h 1845578"/>
              <a:gd name="connsiteX24" fmla="*/ 117446 w 1526797"/>
              <a:gd name="connsiteY24" fmla="*/ 1233182 h 1845578"/>
              <a:gd name="connsiteX25" fmla="*/ 92279 w 1526797"/>
              <a:gd name="connsiteY25" fmla="*/ 1132514 h 1845578"/>
              <a:gd name="connsiteX26" fmla="*/ 83890 w 1526797"/>
              <a:gd name="connsiteY26" fmla="*/ 1115736 h 1845578"/>
              <a:gd name="connsiteX27" fmla="*/ 33556 w 1526797"/>
              <a:gd name="connsiteY27" fmla="*/ 914400 h 1845578"/>
              <a:gd name="connsiteX28" fmla="*/ 25167 w 1526797"/>
              <a:gd name="connsiteY28" fmla="*/ 679509 h 1845578"/>
              <a:gd name="connsiteX29" fmla="*/ 0 w 1526797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70629 h 1856148"/>
              <a:gd name="connsiteX1" fmla="*/ 33622 w 1526863"/>
              <a:gd name="connsiteY1" fmla="*/ 77682 h 1856148"/>
              <a:gd name="connsiteX2" fmla="*/ 134290 w 1526863"/>
              <a:gd name="connsiteY2" fmla="*/ 10570 h 1856148"/>
              <a:gd name="connsiteX3" fmla="*/ 260125 w 1526863"/>
              <a:gd name="connsiteY3" fmla="*/ 18959 h 1856148"/>
              <a:gd name="connsiteX4" fmla="*/ 352404 w 1526863"/>
              <a:gd name="connsiteY4" fmla="*/ 86071 h 1856148"/>
              <a:gd name="connsiteX5" fmla="*/ 436294 w 1526863"/>
              <a:gd name="connsiteY5" fmla="*/ 253851 h 1856148"/>
              <a:gd name="connsiteX6" fmla="*/ 486628 w 1526863"/>
              <a:gd name="connsiteY6" fmla="*/ 463576 h 1856148"/>
              <a:gd name="connsiteX7" fmla="*/ 536962 w 1526863"/>
              <a:gd name="connsiteY7" fmla="*/ 715246 h 1856148"/>
              <a:gd name="connsiteX8" fmla="*/ 595685 w 1526863"/>
              <a:gd name="connsiteY8" fmla="*/ 1050805 h 1856148"/>
              <a:gd name="connsiteX9" fmla="*/ 604074 w 1526863"/>
              <a:gd name="connsiteY9" fmla="*/ 1193418 h 1856148"/>
              <a:gd name="connsiteX10" fmla="*/ 637630 w 1526863"/>
              <a:gd name="connsiteY10" fmla="*/ 1319253 h 1856148"/>
              <a:gd name="connsiteX11" fmla="*/ 755075 w 1526863"/>
              <a:gd name="connsiteY11" fmla="*/ 1369587 h 1856148"/>
              <a:gd name="connsiteX12" fmla="*/ 1040301 w 1526863"/>
              <a:gd name="connsiteY12" fmla="*/ 1361198 h 1856148"/>
              <a:gd name="connsiteX13" fmla="*/ 1233248 w 1526863"/>
              <a:gd name="connsiteY13" fmla="*/ 1361198 h 1856148"/>
              <a:gd name="connsiteX14" fmla="*/ 1426195 w 1526863"/>
              <a:gd name="connsiteY14" fmla="*/ 1377976 h 1856148"/>
              <a:gd name="connsiteX15" fmla="*/ 1526863 w 1526863"/>
              <a:gd name="connsiteY15" fmla="*/ 1528978 h 1856148"/>
              <a:gd name="connsiteX16" fmla="*/ 1526863 w 1526863"/>
              <a:gd name="connsiteY16" fmla="*/ 1713536 h 1856148"/>
              <a:gd name="connsiteX17" fmla="*/ 1375861 w 1526863"/>
              <a:gd name="connsiteY17" fmla="*/ 1839370 h 1856148"/>
              <a:gd name="connsiteX18" fmla="*/ 1300360 w 1526863"/>
              <a:gd name="connsiteY18" fmla="*/ 1856148 h 1856148"/>
              <a:gd name="connsiteX19" fmla="*/ 1073857 w 1526863"/>
              <a:gd name="connsiteY19" fmla="*/ 1847759 h 1856148"/>
              <a:gd name="connsiteX20" fmla="*/ 755075 w 1526863"/>
              <a:gd name="connsiteY20" fmla="*/ 1814203 h 1856148"/>
              <a:gd name="connsiteX21" fmla="*/ 570518 w 1526863"/>
              <a:gd name="connsiteY21" fmla="*/ 1755481 h 1856148"/>
              <a:gd name="connsiteX22" fmla="*/ 427905 w 1526863"/>
              <a:gd name="connsiteY22" fmla="*/ 1646424 h 1856148"/>
              <a:gd name="connsiteX23" fmla="*/ 193013 w 1526863"/>
              <a:gd name="connsiteY23" fmla="*/ 1461866 h 1856148"/>
              <a:gd name="connsiteX24" fmla="*/ 117512 w 1526863"/>
              <a:gd name="connsiteY24" fmla="*/ 1243752 h 1856148"/>
              <a:gd name="connsiteX25" fmla="*/ 92345 w 1526863"/>
              <a:gd name="connsiteY25" fmla="*/ 1143084 h 1856148"/>
              <a:gd name="connsiteX26" fmla="*/ 83956 w 1526863"/>
              <a:gd name="connsiteY26" fmla="*/ 1126306 h 1856148"/>
              <a:gd name="connsiteX27" fmla="*/ 33622 w 1526863"/>
              <a:gd name="connsiteY27" fmla="*/ 924970 h 1856148"/>
              <a:gd name="connsiteX28" fmla="*/ 25233 w 1526863"/>
              <a:gd name="connsiteY28" fmla="*/ 690079 h 1856148"/>
              <a:gd name="connsiteX29" fmla="*/ 66 w 1526863"/>
              <a:gd name="connsiteY29" fmla="*/ 270629 h 1856148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48995"/>
              <a:gd name="connsiteY0" fmla="*/ 267976 h 1853495"/>
              <a:gd name="connsiteX1" fmla="*/ 33622 w 1548995"/>
              <a:gd name="connsiteY1" fmla="*/ 75029 h 1853495"/>
              <a:gd name="connsiteX2" fmla="*/ 134290 w 1548995"/>
              <a:gd name="connsiteY2" fmla="*/ 7917 h 1853495"/>
              <a:gd name="connsiteX3" fmla="*/ 260125 w 1548995"/>
              <a:gd name="connsiteY3" fmla="*/ 16306 h 1853495"/>
              <a:gd name="connsiteX4" fmla="*/ 352404 w 1548995"/>
              <a:gd name="connsiteY4" fmla="*/ 83418 h 1853495"/>
              <a:gd name="connsiteX5" fmla="*/ 436294 w 1548995"/>
              <a:gd name="connsiteY5" fmla="*/ 251198 h 1853495"/>
              <a:gd name="connsiteX6" fmla="*/ 486628 w 1548995"/>
              <a:gd name="connsiteY6" fmla="*/ 460923 h 1853495"/>
              <a:gd name="connsiteX7" fmla="*/ 536962 w 1548995"/>
              <a:gd name="connsiteY7" fmla="*/ 712593 h 1853495"/>
              <a:gd name="connsiteX8" fmla="*/ 562129 w 1548995"/>
              <a:gd name="connsiteY8" fmla="*/ 972651 h 1853495"/>
              <a:gd name="connsiteX9" fmla="*/ 604074 w 1548995"/>
              <a:gd name="connsiteY9" fmla="*/ 1190765 h 1853495"/>
              <a:gd name="connsiteX10" fmla="*/ 637630 w 1548995"/>
              <a:gd name="connsiteY10" fmla="*/ 1316600 h 1853495"/>
              <a:gd name="connsiteX11" fmla="*/ 755075 w 1548995"/>
              <a:gd name="connsiteY11" fmla="*/ 1366934 h 1853495"/>
              <a:gd name="connsiteX12" fmla="*/ 1040301 w 1548995"/>
              <a:gd name="connsiteY12" fmla="*/ 1358545 h 1853495"/>
              <a:gd name="connsiteX13" fmla="*/ 1233248 w 1548995"/>
              <a:gd name="connsiteY13" fmla="*/ 1358545 h 1853495"/>
              <a:gd name="connsiteX14" fmla="*/ 1426195 w 1548995"/>
              <a:gd name="connsiteY14" fmla="*/ 1375323 h 1853495"/>
              <a:gd name="connsiteX15" fmla="*/ 1526863 w 1548995"/>
              <a:gd name="connsiteY15" fmla="*/ 1526325 h 1853495"/>
              <a:gd name="connsiteX16" fmla="*/ 1526863 w 1548995"/>
              <a:gd name="connsiteY16" fmla="*/ 1710883 h 1853495"/>
              <a:gd name="connsiteX17" fmla="*/ 1375861 w 1548995"/>
              <a:gd name="connsiteY17" fmla="*/ 1836717 h 1853495"/>
              <a:gd name="connsiteX18" fmla="*/ 1300360 w 1548995"/>
              <a:gd name="connsiteY18" fmla="*/ 1853495 h 1853495"/>
              <a:gd name="connsiteX19" fmla="*/ 1073857 w 1548995"/>
              <a:gd name="connsiteY19" fmla="*/ 1845106 h 1853495"/>
              <a:gd name="connsiteX20" fmla="*/ 755075 w 1548995"/>
              <a:gd name="connsiteY20" fmla="*/ 1811550 h 1853495"/>
              <a:gd name="connsiteX21" fmla="*/ 570518 w 1548995"/>
              <a:gd name="connsiteY21" fmla="*/ 1752828 h 1853495"/>
              <a:gd name="connsiteX22" fmla="*/ 427905 w 1548995"/>
              <a:gd name="connsiteY22" fmla="*/ 1643771 h 1853495"/>
              <a:gd name="connsiteX23" fmla="*/ 193013 w 1548995"/>
              <a:gd name="connsiteY23" fmla="*/ 1459213 h 1853495"/>
              <a:gd name="connsiteX24" fmla="*/ 117512 w 1548995"/>
              <a:gd name="connsiteY24" fmla="*/ 1241099 h 1853495"/>
              <a:gd name="connsiteX25" fmla="*/ 92345 w 1548995"/>
              <a:gd name="connsiteY25" fmla="*/ 1140431 h 1853495"/>
              <a:gd name="connsiteX26" fmla="*/ 83956 w 1548995"/>
              <a:gd name="connsiteY26" fmla="*/ 1123653 h 1853495"/>
              <a:gd name="connsiteX27" fmla="*/ 33622 w 1548995"/>
              <a:gd name="connsiteY27" fmla="*/ 922317 h 1853495"/>
              <a:gd name="connsiteX28" fmla="*/ 25233 w 1548995"/>
              <a:gd name="connsiteY28" fmla="*/ 687426 h 1853495"/>
              <a:gd name="connsiteX29" fmla="*/ 66 w 1548995"/>
              <a:gd name="connsiteY29" fmla="*/ 267976 h 1853495"/>
              <a:gd name="connsiteX0" fmla="*/ 66 w 1553447"/>
              <a:gd name="connsiteY0" fmla="*/ 267976 h 1853495"/>
              <a:gd name="connsiteX1" fmla="*/ 33622 w 1553447"/>
              <a:gd name="connsiteY1" fmla="*/ 75029 h 1853495"/>
              <a:gd name="connsiteX2" fmla="*/ 134290 w 1553447"/>
              <a:gd name="connsiteY2" fmla="*/ 7917 h 1853495"/>
              <a:gd name="connsiteX3" fmla="*/ 260125 w 1553447"/>
              <a:gd name="connsiteY3" fmla="*/ 16306 h 1853495"/>
              <a:gd name="connsiteX4" fmla="*/ 352404 w 1553447"/>
              <a:gd name="connsiteY4" fmla="*/ 83418 h 1853495"/>
              <a:gd name="connsiteX5" fmla="*/ 436294 w 1553447"/>
              <a:gd name="connsiteY5" fmla="*/ 251198 h 1853495"/>
              <a:gd name="connsiteX6" fmla="*/ 486628 w 1553447"/>
              <a:gd name="connsiteY6" fmla="*/ 460923 h 1853495"/>
              <a:gd name="connsiteX7" fmla="*/ 536962 w 1553447"/>
              <a:gd name="connsiteY7" fmla="*/ 712593 h 1853495"/>
              <a:gd name="connsiteX8" fmla="*/ 562129 w 1553447"/>
              <a:gd name="connsiteY8" fmla="*/ 972651 h 1853495"/>
              <a:gd name="connsiteX9" fmla="*/ 604074 w 1553447"/>
              <a:gd name="connsiteY9" fmla="*/ 1190765 h 1853495"/>
              <a:gd name="connsiteX10" fmla="*/ 637630 w 1553447"/>
              <a:gd name="connsiteY10" fmla="*/ 1316600 h 1853495"/>
              <a:gd name="connsiteX11" fmla="*/ 755075 w 1553447"/>
              <a:gd name="connsiteY11" fmla="*/ 1366934 h 1853495"/>
              <a:gd name="connsiteX12" fmla="*/ 1040301 w 1553447"/>
              <a:gd name="connsiteY12" fmla="*/ 1358545 h 1853495"/>
              <a:gd name="connsiteX13" fmla="*/ 1233248 w 1553447"/>
              <a:gd name="connsiteY13" fmla="*/ 1358545 h 1853495"/>
              <a:gd name="connsiteX14" fmla="*/ 1426195 w 1553447"/>
              <a:gd name="connsiteY14" fmla="*/ 1375323 h 1853495"/>
              <a:gd name="connsiteX15" fmla="*/ 1526863 w 1553447"/>
              <a:gd name="connsiteY15" fmla="*/ 1526325 h 1853495"/>
              <a:gd name="connsiteX16" fmla="*/ 1526863 w 1553447"/>
              <a:gd name="connsiteY16" fmla="*/ 1710883 h 1853495"/>
              <a:gd name="connsiteX17" fmla="*/ 1375861 w 1553447"/>
              <a:gd name="connsiteY17" fmla="*/ 1836717 h 1853495"/>
              <a:gd name="connsiteX18" fmla="*/ 1300360 w 1553447"/>
              <a:gd name="connsiteY18" fmla="*/ 1853495 h 1853495"/>
              <a:gd name="connsiteX19" fmla="*/ 1073857 w 1553447"/>
              <a:gd name="connsiteY19" fmla="*/ 1845106 h 1853495"/>
              <a:gd name="connsiteX20" fmla="*/ 755075 w 1553447"/>
              <a:gd name="connsiteY20" fmla="*/ 1811550 h 1853495"/>
              <a:gd name="connsiteX21" fmla="*/ 570518 w 1553447"/>
              <a:gd name="connsiteY21" fmla="*/ 1752828 h 1853495"/>
              <a:gd name="connsiteX22" fmla="*/ 427905 w 1553447"/>
              <a:gd name="connsiteY22" fmla="*/ 1643771 h 1853495"/>
              <a:gd name="connsiteX23" fmla="*/ 193013 w 1553447"/>
              <a:gd name="connsiteY23" fmla="*/ 1459213 h 1853495"/>
              <a:gd name="connsiteX24" fmla="*/ 117512 w 1553447"/>
              <a:gd name="connsiteY24" fmla="*/ 1241099 h 1853495"/>
              <a:gd name="connsiteX25" fmla="*/ 92345 w 1553447"/>
              <a:gd name="connsiteY25" fmla="*/ 1140431 h 1853495"/>
              <a:gd name="connsiteX26" fmla="*/ 83956 w 1553447"/>
              <a:gd name="connsiteY26" fmla="*/ 1123653 h 1853495"/>
              <a:gd name="connsiteX27" fmla="*/ 33622 w 1553447"/>
              <a:gd name="connsiteY27" fmla="*/ 922317 h 1853495"/>
              <a:gd name="connsiteX28" fmla="*/ 25233 w 1553447"/>
              <a:gd name="connsiteY28" fmla="*/ 687426 h 1853495"/>
              <a:gd name="connsiteX29" fmla="*/ 66 w 1553447"/>
              <a:gd name="connsiteY29" fmla="*/ 267976 h 1853495"/>
              <a:gd name="connsiteX0" fmla="*/ 66 w 1553447"/>
              <a:gd name="connsiteY0" fmla="*/ 267976 h 1860514"/>
              <a:gd name="connsiteX1" fmla="*/ 33622 w 1553447"/>
              <a:gd name="connsiteY1" fmla="*/ 75029 h 1860514"/>
              <a:gd name="connsiteX2" fmla="*/ 134290 w 1553447"/>
              <a:gd name="connsiteY2" fmla="*/ 7917 h 1860514"/>
              <a:gd name="connsiteX3" fmla="*/ 260125 w 1553447"/>
              <a:gd name="connsiteY3" fmla="*/ 16306 h 1860514"/>
              <a:gd name="connsiteX4" fmla="*/ 352404 w 1553447"/>
              <a:gd name="connsiteY4" fmla="*/ 83418 h 1860514"/>
              <a:gd name="connsiteX5" fmla="*/ 436294 w 1553447"/>
              <a:gd name="connsiteY5" fmla="*/ 251198 h 1860514"/>
              <a:gd name="connsiteX6" fmla="*/ 486628 w 1553447"/>
              <a:gd name="connsiteY6" fmla="*/ 460923 h 1860514"/>
              <a:gd name="connsiteX7" fmla="*/ 536962 w 1553447"/>
              <a:gd name="connsiteY7" fmla="*/ 712593 h 1860514"/>
              <a:gd name="connsiteX8" fmla="*/ 562129 w 1553447"/>
              <a:gd name="connsiteY8" fmla="*/ 972651 h 1860514"/>
              <a:gd name="connsiteX9" fmla="*/ 604074 w 1553447"/>
              <a:gd name="connsiteY9" fmla="*/ 1190765 h 1860514"/>
              <a:gd name="connsiteX10" fmla="*/ 637630 w 1553447"/>
              <a:gd name="connsiteY10" fmla="*/ 1316600 h 1860514"/>
              <a:gd name="connsiteX11" fmla="*/ 755075 w 1553447"/>
              <a:gd name="connsiteY11" fmla="*/ 1366934 h 1860514"/>
              <a:gd name="connsiteX12" fmla="*/ 1040301 w 1553447"/>
              <a:gd name="connsiteY12" fmla="*/ 1358545 h 1860514"/>
              <a:gd name="connsiteX13" fmla="*/ 1233248 w 1553447"/>
              <a:gd name="connsiteY13" fmla="*/ 1358545 h 1860514"/>
              <a:gd name="connsiteX14" fmla="*/ 1426195 w 1553447"/>
              <a:gd name="connsiteY14" fmla="*/ 1375323 h 1860514"/>
              <a:gd name="connsiteX15" fmla="*/ 1526863 w 1553447"/>
              <a:gd name="connsiteY15" fmla="*/ 1526325 h 1860514"/>
              <a:gd name="connsiteX16" fmla="*/ 1526863 w 1553447"/>
              <a:gd name="connsiteY16" fmla="*/ 1710883 h 1860514"/>
              <a:gd name="connsiteX17" fmla="*/ 1375861 w 1553447"/>
              <a:gd name="connsiteY17" fmla="*/ 1836717 h 1860514"/>
              <a:gd name="connsiteX18" fmla="*/ 1300360 w 1553447"/>
              <a:gd name="connsiteY18" fmla="*/ 1853495 h 1860514"/>
              <a:gd name="connsiteX19" fmla="*/ 1073857 w 1553447"/>
              <a:gd name="connsiteY19" fmla="*/ 1845106 h 1860514"/>
              <a:gd name="connsiteX20" fmla="*/ 755075 w 1553447"/>
              <a:gd name="connsiteY20" fmla="*/ 1811550 h 1860514"/>
              <a:gd name="connsiteX21" fmla="*/ 570518 w 1553447"/>
              <a:gd name="connsiteY21" fmla="*/ 1752828 h 1860514"/>
              <a:gd name="connsiteX22" fmla="*/ 427905 w 1553447"/>
              <a:gd name="connsiteY22" fmla="*/ 1643771 h 1860514"/>
              <a:gd name="connsiteX23" fmla="*/ 193013 w 1553447"/>
              <a:gd name="connsiteY23" fmla="*/ 1459213 h 1860514"/>
              <a:gd name="connsiteX24" fmla="*/ 117512 w 1553447"/>
              <a:gd name="connsiteY24" fmla="*/ 1241099 h 1860514"/>
              <a:gd name="connsiteX25" fmla="*/ 92345 w 1553447"/>
              <a:gd name="connsiteY25" fmla="*/ 1140431 h 1860514"/>
              <a:gd name="connsiteX26" fmla="*/ 83956 w 1553447"/>
              <a:gd name="connsiteY26" fmla="*/ 1123653 h 1860514"/>
              <a:gd name="connsiteX27" fmla="*/ 33622 w 1553447"/>
              <a:gd name="connsiteY27" fmla="*/ 922317 h 1860514"/>
              <a:gd name="connsiteX28" fmla="*/ 25233 w 1553447"/>
              <a:gd name="connsiteY28" fmla="*/ 687426 h 1860514"/>
              <a:gd name="connsiteX29" fmla="*/ 66 w 1553447"/>
              <a:gd name="connsiteY29" fmla="*/ 267976 h 1860514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4194 w 1557575"/>
              <a:gd name="connsiteY0" fmla="*/ 267976 h 1855688"/>
              <a:gd name="connsiteX1" fmla="*/ 37750 w 1557575"/>
              <a:gd name="connsiteY1" fmla="*/ 75029 h 1855688"/>
              <a:gd name="connsiteX2" fmla="*/ 138418 w 1557575"/>
              <a:gd name="connsiteY2" fmla="*/ 7917 h 1855688"/>
              <a:gd name="connsiteX3" fmla="*/ 264253 w 1557575"/>
              <a:gd name="connsiteY3" fmla="*/ 16306 h 1855688"/>
              <a:gd name="connsiteX4" fmla="*/ 356532 w 1557575"/>
              <a:gd name="connsiteY4" fmla="*/ 83418 h 1855688"/>
              <a:gd name="connsiteX5" fmla="*/ 440422 w 1557575"/>
              <a:gd name="connsiteY5" fmla="*/ 251198 h 1855688"/>
              <a:gd name="connsiteX6" fmla="*/ 490756 w 1557575"/>
              <a:gd name="connsiteY6" fmla="*/ 460923 h 1855688"/>
              <a:gd name="connsiteX7" fmla="*/ 541090 w 1557575"/>
              <a:gd name="connsiteY7" fmla="*/ 712593 h 1855688"/>
              <a:gd name="connsiteX8" fmla="*/ 566257 w 1557575"/>
              <a:gd name="connsiteY8" fmla="*/ 972651 h 1855688"/>
              <a:gd name="connsiteX9" fmla="*/ 608202 w 1557575"/>
              <a:gd name="connsiteY9" fmla="*/ 1190765 h 1855688"/>
              <a:gd name="connsiteX10" fmla="*/ 641758 w 1557575"/>
              <a:gd name="connsiteY10" fmla="*/ 1316600 h 1855688"/>
              <a:gd name="connsiteX11" fmla="*/ 759203 w 1557575"/>
              <a:gd name="connsiteY11" fmla="*/ 1366934 h 1855688"/>
              <a:gd name="connsiteX12" fmla="*/ 1044429 w 1557575"/>
              <a:gd name="connsiteY12" fmla="*/ 1358545 h 1855688"/>
              <a:gd name="connsiteX13" fmla="*/ 1237376 w 1557575"/>
              <a:gd name="connsiteY13" fmla="*/ 1358545 h 1855688"/>
              <a:gd name="connsiteX14" fmla="*/ 1430323 w 1557575"/>
              <a:gd name="connsiteY14" fmla="*/ 1375323 h 1855688"/>
              <a:gd name="connsiteX15" fmla="*/ 1530991 w 1557575"/>
              <a:gd name="connsiteY15" fmla="*/ 1526325 h 1855688"/>
              <a:gd name="connsiteX16" fmla="*/ 1530991 w 1557575"/>
              <a:gd name="connsiteY16" fmla="*/ 1710883 h 1855688"/>
              <a:gd name="connsiteX17" fmla="*/ 1379989 w 1557575"/>
              <a:gd name="connsiteY17" fmla="*/ 1836717 h 1855688"/>
              <a:gd name="connsiteX18" fmla="*/ 1304488 w 1557575"/>
              <a:gd name="connsiteY18" fmla="*/ 1853495 h 1855688"/>
              <a:gd name="connsiteX19" fmla="*/ 1077985 w 1557575"/>
              <a:gd name="connsiteY19" fmla="*/ 1845106 h 1855688"/>
              <a:gd name="connsiteX20" fmla="*/ 759203 w 1557575"/>
              <a:gd name="connsiteY20" fmla="*/ 1811550 h 1855688"/>
              <a:gd name="connsiteX21" fmla="*/ 574646 w 1557575"/>
              <a:gd name="connsiteY21" fmla="*/ 1752828 h 1855688"/>
              <a:gd name="connsiteX22" fmla="*/ 339754 w 1557575"/>
              <a:gd name="connsiteY22" fmla="*/ 1643771 h 1855688"/>
              <a:gd name="connsiteX23" fmla="*/ 197141 w 1557575"/>
              <a:gd name="connsiteY23" fmla="*/ 1459213 h 1855688"/>
              <a:gd name="connsiteX24" fmla="*/ 121640 w 1557575"/>
              <a:gd name="connsiteY24" fmla="*/ 1241099 h 1855688"/>
              <a:gd name="connsiteX25" fmla="*/ 96473 w 1557575"/>
              <a:gd name="connsiteY25" fmla="*/ 1140431 h 1855688"/>
              <a:gd name="connsiteX26" fmla="*/ 88084 w 1557575"/>
              <a:gd name="connsiteY26" fmla="*/ 1123653 h 1855688"/>
              <a:gd name="connsiteX27" fmla="*/ 37750 w 1557575"/>
              <a:gd name="connsiteY27" fmla="*/ 922317 h 1855688"/>
              <a:gd name="connsiteX28" fmla="*/ 4194 w 1557575"/>
              <a:gd name="connsiteY28" fmla="*/ 586758 h 1855688"/>
              <a:gd name="connsiteX29" fmla="*/ 4194 w 1557575"/>
              <a:gd name="connsiteY29" fmla="*/ 267976 h 1855688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7437 w 1560818"/>
              <a:gd name="connsiteY0" fmla="*/ 270845 h 1858557"/>
              <a:gd name="connsiteX1" fmla="*/ 40993 w 1560818"/>
              <a:gd name="connsiteY1" fmla="*/ 119843 h 1858557"/>
              <a:gd name="connsiteX2" fmla="*/ 141661 w 1560818"/>
              <a:gd name="connsiteY2" fmla="*/ 10786 h 1858557"/>
              <a:gd name="connsiteX3" fmla="*/ 267496 w 1560818"/>
              <a:gd name="connsiteY3" fmla="*/ 19175 h 1858557"/>
              <a:gd name="connsiteX4" fmla="*/ 359775 w 1560818"/>
              <a:gd name="connsiteY4" fmla="*/ 86287 h 1858557"/>
              <a:gd name="connsiteX5" fmla="*/ 443665 w 1560818"/>
              <a:gd name="connsiteY5" fmla="*/ 254067 h 1858557"/>
              <a:gd name="connsiteX6" fmla="*/ 493999 w 1560818"/>
              <a:gd name="connsiteY6" fmla="*/ 463792 h 1858557"/>
              <a:gd name="connsiteX7" fmla="*/ 544333 w 1560818"/>
              <a:gd name="connsiteY7" fmla="*/ 715462 h 1858557"/>
              <a:gd name="connsiteX8" fmla="*/ 569500 w 1560818"/>
              <a:gd name="connsiteY8" fmla="*/ 975520 h 1858557"/>
              <a:gd name="connsiteX9" fmla="*/ 611445 w 1560818"/>
              <a:gd name="connsiteY9" fmla="*/ 1193634 h 1858557"/>
              <a:gd name="connsiteX10" fmla="*/ 645001 w 1560818"/>
              <a:gd name="connsiteY10" fmla="*/ 1319469 h 1858557"/>
              <a:gd name="connsiteX11" fmla="*/ 762446 w 1560818"/>
              <a:gd name="connsiteY11" fmla="*/ 1369803 h 1858557"/>
              <a:gd name="connsiteX12" fmla="*/ 1047672 w 1560818"/>
              <a:gd name="connsiteY12" fmla="*/ 1361414 h 1858557"/>
              <a:gd name="connsiteX13" fmla="*/ 1240619 w 1560818"/>
              <a:gd name="connsiteY13" fmla="*/ 1361414 h 1858557"/>
              <a:gd name="connsiteX14" fmla="*/ 1433566 w 1560818"/>
              <a:gd name="connsiteY14" fmla="*/ 1378192 h 1858557"/>
              <a:gd name="connsiteX15" fmla="*/ 1534234 w 1560818"/>
              <a:gd name="connsiteY15" fmla="*/ 1529194 h 1858557"/>
              <a:gd name="connsiteX16" fmla="*/ 1534234 w 1560818"/>
              <a:gd name="connsiteY16" fmla="*/ 1713752 h 1858557"/>
              <a:gd name="connsiteX17" fmla="*/ 1383232 w 1560818"/>
              <a:gd name="connsiteY17" fmla="*/ 1839586 h 1858557"/>
              <a:gd name="connsiteX18" fmla="*/ 1307731 w 1560818"/>
              <a:gd name="connsiteY18" fmla="*/ 1856364 h 1858557"/>
              <a:gd name="connsiteX19" fmla="*/ 1081228 w 1560818"/>
              <a:gd name="connsiteY19" fmla="*/ 1847975 h 1858557"/>
              <a:gd name="connsiteX20" fmla="*/ 762446 w 1560818"/>
              <a:gd name="connsiteY20" fmla="*/ 1814419 h 1858557"/>
              <a:gd name="connsiteX21" fmla="*/ 577889 w 1560818"/>
              <a:gd name="connsiteY21" fmla="*/ 1755697 h 1858557"/>
              <a:gd name="connsiteX22" fmla="*/ 342997 w 1560818"/>
              <a:gd name="connsiteY22" fmla="*/ 1646640 h 1858557"/>
              <a:gd name="connsiteX23" fmla="*/ 200384 w 1560818"/>
              <a:gd name="connsiteY23" fmla="*/ 1462082 h 1858557"/>
              <a:gd name="connsiteX24" fmla="*/ 124883 w 1560818"/>
              <a:gd name="connsiteY24" fmla="*/ 1243968 h 1858557"/>
              <a:gd name="connsiteX25" fmla="*/ 99716 w 1560818"/>
              <a:gd name="connsiteY25" fmla="*/ 1143300 h 1858557"/>
              <a:gd name="connsiteX26" fmla="*/ 91327 w 1560818"/>
              <a:gd name="connsiteY26" fmla="*/ 1126522 h 1858557"/>
              <a:gd name="connsiteX27" fmla="*/ 40993 w 1560818"/>
              <a:gd name="connsiteY27" fmla="*/ 925186 h 1858557"/>
              <a:gd name="connsiteX28" fmla="*/ 7437 w 1560818"/>
              <a:gd name="connsiteY28" fmla="*/ 589627 h 1858557"/>
              <a:gd name="connsiteX29" fmla="*/ 7437 w 1560818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46875"/>
              <a:gd name="connsiteY0" fmla="*/ 270845 h 1858557"/>
              <a:gd name="connsiteX1" fmla="*/ 37751 w 1546875"/>
              <a:gd name="connsiteY1" fmla="*/ 119843 h 1858557"/>
              <a:gd name="connsiteX2" fmla="*/ 138419 w 1546875"/>
              <a:gd name="connsiteY2" fmla="*/ 10786 h 1858557"/>
              <a:gd name="connsiteX3" fmla="*/ 264254 w 1546875"/>
              <a:gd name="connsiteY3" fmla="*/ 19175 h 1858557"/>
              <a:gd name="connsiteX4" fmla="*/ 356533 w 1546875"/>
              <a:gd name="connsiteY4" fmla="*/ 86287 h 1858557"/>
              <a:gd name="connsiteX5" fmla="*/ 440423 w 1546875"/>
              <a:gd name="connsiteY5" fmla="*/ 254067 h 1858557"/>
              <a:gd name="connsiteX6" fmla="*/ 490757 w 1546875"/>
              <a:gd name="connsiteY6" fmla="*/ 463792 h 1858557"/>
              <a:gd name="connsiteX7" fmla="*/ 541091 w 1546875"/>
              <a:gd name="connsiteY7" fmla="*/ 715462 h 1858557"/>
              <a:gd name="connsiteX8" fmla="*/ 566258 w 1546875"/>
              <a:gd name="connsiteY8" fmla="*/ 975520 h 1858557"/>
              <a:gd name="connsiteX9" fmla="*/ 608203 w 1546875"/>
              <a:gd name="connsiteY9" fmla="*/ 1193634 h 1858557"/>
              <a:gd name="connsiteX10" fmla="*/ 641759 w 1546875"/>
              <a:gd name="connsiteY10" fmla="*/ 1319469 h 1858557"/>
              <a:gd name="connsiteX11" fmla="*/ 759204 w 1546875"/>
              <a:gd name="connsiteY11" fmla="*/ 1369803 h 1858557"/>
              <a:gd name="connsiteX12" fmla="*/ 1044430 w 1546875"/>
              <a:gd name="connsiteY12" fmla="*/ 1361414 h 1858557"/>
              <a:gd name="connsiteX13" fmla="*/ 1237377 w 1546875"/>
              <a:gd name="connsiteY13" fmla="*/ 1361414 h 1858557"/>
              <a:gd name="connsiteX14" fmla="*/ 1430324 w 1546875"/>
              <a:gd name="connsiteY14" fmla="*/ 1378192 h 1858557"/>
              <a:gd name="connsiteX15" fmla="*/ 1530992 w 1546875"/>
              <a:gd name="connsiteY15" fmla="*/ 1529194 h 1858557"/>
              <a:gd name="connsiteX16" fmla="*/ 1530992 w 1546875"/>
              <a:gd name="connsiteY16" fmla="*/ 1713752 h 1858557"/>
              <a:gd name="connsiteX17" fmla="*/ 1379990 w 1546875"/>
              <a:gd name="connsiteY17" fmla="*/ 1839586 h 1858557"/>
              <a:gd name="connsiteX18" fmla="*/ 1304489 w 1546875"/>
              <a:gd name="connsiteY18" fmla="*/ 1856364 h 1858557"/>
              <a:gd name="connsiteX19" fmla="*/ 1077986 w 1546875"/>
              <a:gd name="connsiteY19" fmla="*/ 1847975 h 1858557"/>
              <a:gd name="connsiteX20" fmla="*/ 759204 w 1546875"/>
              <a:gd name="connsiteY20" fmla="*/ 1814419 h 1858557"/>
              <a:gd name="connsiteX21" fmla="*/ 574647 w 1546875"/>
              <a:gd name="connsiteY21" fmla="*/ 1755697 h 1858557"/>
              <a:gd name="connsiteX22" fmla="*/ 339755 w 1546875"/>
              <a:gd name="connsiteY22" fmla="*/ 1646640 h 1858557"/>
              <a:gd name="connsiteX23" fmla="*/ 197142 w 1546875"/>
              <a:gd name="connsiteY23" fmla="*/ 1462082 h 1858557"/>
              <a:gd name="connsiteX24" fmla="*/ 121641 w 1546875"/>
              <a:gd name="connsiteY24" fmla="*/ 1243968 h 1858557"/>
              <a:gd name="connsiteX25" fmla="*/ 96474 w 1546875"/>
              <a:gd name="connsiteY25" fmla="*/ 1143300 h 1858557"/>
              <a:gd name="connsiteX26" fmla="*/ 88085 w 1546875"/>
              <a:gd name="connsiteY26" fmla="*/ 1126522 h 1858557"/>
              <a:gd name="connsiteX27" fmla="*/ 37751 w 1546875"/>
              <a:gd name="connsiteY27" fmla="*/ 925186 h 1858557"/>
              <a:gd name="connsiteX28" fmla="*/ 4195 w 1546875"/>
              <a:gd name="connsiteY28" fmla="*/ 589627 h 1858557"/>
              <a:gd name="connsiteX29" fmla="*/ 4195 w 1546875"/>
              <a:gd name="connsiteY29" fmla="*/ 270845 h 1858557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30448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22059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6713"/>
              <a:gd name="connsiteX1" fmla="*/ 37751 w 1532305"/>
              <a:gd name="connsiteY1" fmla="*/ 119843 h 1856713"/>
              <a:gd name="connsiteX2" fmla="*/ 138419 w 1532305"/>
              <a:gd name="connsiteY2" fmla="*/ 10786 h 1856713"/>
              <a:gd name="connsiteX3" fmla="*/ 264254 w 1532305"/>
              <a:gd name="connsiteY3" fmla="*/ 19175 h 1856713"/>
              <a:gd name="connsiteX4" fmla="*/ 356533 w 1532305"/>
              <a:gd name="connsiteY4" fmla="*/ 86287 h 1856713"/>
              <a:gd name="connsiteX5" fmla="*/ 440423 w 1532305"/>
              <a:gd name="connsiteY5" fmla="*/ 254067 h 1856713"/>
              <a:gd name="connsiteX6" fmla="*/ 490757 w 1532305"/>
              <a:gd name="connsiteY6" fmla="*/ 463792 h 1856713"/>
              <a:gd name="connsiteX7" fmla="*/ 541091 w 1532305"/>
              <a:gd name="connsiteY7" fmla="*/ 715462 h 1856713"/>
              <a:gd name="connsiteX8" fmla="*/ 566258 w 1532305"/>
              <a:gd name="connsiteY8" fmla="*/ 975520 h 1856713"/>
              <a:gd name="connsiteX9" fmla="*/ 608203 w 1532305"/>
              <a:gd name="connsiteY9" fmla="*/ 1193634 h 1856713"/>
              <a:gd name="connsiteX10" fmla="*/ 641759 w 1532305"/>
              <a:gd name="connsiteY10" fmla="*/ 1319469 h 1856713"/>
              <a:gd name="connsiteX11" fmla="*/ 759204 w 1532305"/>
              <a:gd name="connsiteY11" fmla="*/ 1369803 h 1856713"/>
              <a:gd name="connsiteX12" fmla="*/ 1044430 w 1532305"/>
              <a:gd name="connsiteY12" fmla="*/ 1361414 h 1856713"/>
              <a:gd name="connsiteX13" fmla="*/ 1237377 w 1532305"/>
              <a:gd name="connsiteY13" fmla="*/ 1361414 h 1856713"/>
              <a:gd name="connsiteX14" fmla="*/ 1430324 w 1532305"/>
              <a:gd name="connsiteY14" fmla="*/ 1378192 h 1856713"/>
              <a:gd name="connsiteX15" fmla="*/ 1530992 w 1532305"/>
              <a:gd name="connsiteY15" fmla="*/ 1529194 h 1856713"/>
              <a:gd name="connsiteX16" fmla="*/ 1480658 w 1532305"/>
              <a:gd name="connsiteY16" fmla="*/ 1747308 h 1856713"/>
              <a:gd name="connsiteX17" fmla="*/ 1379990 w 1532305"/>
              <a:gd name="connsiteY17" fmla="*/ 1839586 h 1856713"/>
              <a:gd name="connsiteX18" fmla="*/ 1220599 w 1532305"/>
              <a:gd name="connsiteY18" fmla="*/ 1856364 h 1856713"/>
              <a:gd name="connsiteX19" fmla="*/ 977318 w 1532305"/>
              <a:gd name="connsiteY19" fmla="*/ 1847975 h 1856713"/>
              <a:gd name="connsiteX20" fmla="*/ 759204 w 1532305"/>
              <a:gd name="connsiteY20" fmla="*/ 1814419 h 1856713"/>
              <a:gd name="connsiteX21" fmla="*/ 574647 w 1532305"/>
              <a:gd name="connsiteY21" fmla="*/ 1755697 h 1856713"/>
              <a:gd name="connsiteX22" fmla="*/ 339755 w 1532305"/>
              <a:gd name="connsiteY22" fmla="*/ 1646640 h 1856713"/>
              <a:gd name="connsiteX23" fmla="*/ 197142 w 1532305"/>
              <a:gd name="connsiteY23" fmla="*/ 1462082 h 1856713"/>
              <a:gd name="connsiteX24" fmla="*/ 121641 w 1532305"/>
              <a:gd name="connsiteY24" fmla="*/ 1243968 h 1856713"/>
              <a:gd name="connsiteX25" fmla="*/ 96474 w 1532305"/>
              <a:gd name="connsiteY25" fmla="*/ 1143300 h 1856713"/>
              <a:gd name="connsiteX26" fmla="*/ 88085 w 1532305"/>
              <a:gd name="connsiteY26" fmla="*/ 1126522 h 1856713"/>
              <a:gd name="connsiteX27" fmla="*/ 37751 w 1532305"/>
              <a:gd name="connsiteY27" fmla="*/ 925186 h 1856713"/>
              <a:gd name="connsiteX28" fmla="*/ 4195 w 1532305"/>
              <a:gd name="connsiteY28" fmla="*/ 589627 h 1856713"/>
              <a:gd name="connsiteX29" fmla="*/ 4195 w 1532305"/>
              <a:gd name="connsiteY29" fmla="*/ 270845 h 1856713"/>
              <a:gd name="connsiteX0" fmla="*/ 4195 w 1532349"/>
              <a:gd name="connsiteY0" fmla="*/ 270845 h 1858995"/>
              <a:gd name="connsiteX1" fmla="*/ 37751 w 1532349"/>
              <a:gd name="connsiteY1" fmla="*/ 119843 h 1858995"/>
              <a:gd name="connsiteX2" fmla="*/ 138419 w 1532349"/>
              <a:gd name="connsiteY2" fmla="*/ 10786 h 1858995"/>
              <a:gd name="connsiteX3" fmla="*/ 264254 w 1532349"/>
              <a:gd name="connsiteY3" fmla="*/ 19175 h 1858995"/>
              <a:gd name="connsiteX4" fmla="*/ 356533 w 1532349"/>
              <a:gd name="connsiteY4" fmla="*/ 86287 h 1858995"/>
              <a:gd name="connsiteX5" fmla="*/ 440423 w 1532349"/>
              <a:gd name="connsiteY5" fmla="*/ 254067 h 1858995"/>
              <a:gd name="connsiteX6" fmla="*/ 490757 w 1532349"/>
              <a:gd name="connsiteY6" fmla="*/ 463792 h 1858995"/>
              <a:gd name="connsiteX7" fmla="*/ 541091 w 1532349"/>
              <a:gd name="connsiteY7" fmla="*/ 715462 h 1858995"/>
              <a:gd name="connsiteX8" fmla="*/ 566258 w 1532349"/>
              <a:gd name="connsiteY8" fmla="*/ 975520 h 1858995"/>
              <a:gd name="connsiteX9" fmla="*/ 608203 w 1532349"/>
              <a:gd name="connsiteY9" fmla="*/ 1193634 h 1858995"/>
              <a:gd name="connsiteX10" fmla="*/ 641759 w 1532349"/>
              <a:gd name="connsiteY10" fmla="*/ 1319469 h 1858995"/>
              <a:gd name="connsiteX11" fmla="*/ 759204 w 1532349"/>
              <a:gd name="connsiteY11" fmla="*/ 1369803 h 1858995"/>
              <a:gd name="connsiteX12" fmla="*/ 1044430 w 1532349"/>
              <a:gd name="connsiteY12" fmla="*/ 1361414 h 1858995"/>
              <a:gd name="connsiteX13" fmla="*/ 1237377 w 1532349"/>
              <a:gd name="connsiteY13" fmla="*/ 1361414 h 1858995"/>
              <a:gd name="connsiteX14" fmla="*/ 1430324 w 1532349"/>
              <a:gd name="connsiteY14" fmla="*/ 1378192 h 1858995"/>
              <a:gd name="connsiteX15" fmla="*/ 1530992 w 1532349"/>
              <a:gd name="connsiteY15" fmla="*/ 1529194 h 1858995"/>
              <a:gd name="connsiteX16" fmla="*/ 1480658 w 1532349"/>
              <a:gd name="connsiteY16" fmla="*/ 1747308 h 1858995"/>
              <a:gd name="connsiteX17" fmla="*/ 1371601 w 1532349"/>
              <a:gd name="connsiteY17" fmla="*/ 1847975 h 1858995"/>
              <a:gd name="connsiteX18" fmla="*/ 1220599 w 1532349"/>
              <a:gd name="connsiteY18" fmla="*/ 1856364 h 1858995"/>
              <a:gd name="connsiteX19" fmla="*/ 977318 w 1532349"/>
              <a:gd name="connsiteY19" fmla="*/ 1847975 h 1858995"/>
              <a:gd name="connsiteX20" fmla="*/ 759204 w 1532349"/>
              <a:gd name="connsiteY20" fmla="*/ 1814419 h 1858995"/>
              <a:gd name="connsiteX21" fmla="*/ 574647 w 1532349"/>
              <a:gd name="connsiteY21" fmla="*/ 1755697 h 1858995"/>
              <a:gd name="connsiteX22" fmla="*/ 339755 w 1532349"/>
              <a:gd name="connsiteY22" fmla="*/ 1646640 h 1858995"/>
              <a:gd name="connsiteX23" fmla="*/ 197142 w 1532349"/>
              <a:gd name="connsiteY23" fmla="*/ 1462082 h 1858995"/>
              <a:gd name="connsiteX24" fmla="*/ 121641 w 1532349"/>
              <a:gd name="connsiteY24" fmla="*/ 1243968 h 1858995"/>
              <a:gd name="connsiteX25" fmla="*/ 96474 w 1532349"/>
              <a:gd name="connsiteY25" fmla="*/ 1143300 h 1858995"/>
              <a:gd name="connsiteX26" fmla="*/ 88085 w 1532349"/>
              <a:gd name="connsiteY26" fmla="*/ 1126522 h 1858995"/>
              <a:gd name="connsiteX27" fmla="*/ 37751 w 1532349"/>
              <a:gd name="connsiteY27" fmla="*/ 925186 h 1858995"/>
              <a:gd name="connsiteX28" fmla="*/ 4195 w 1532349"/>
              <a:gd name="connsiteY28" fmla="*/ 589627 h 1858995"/>
              <a:gd name="connsiteX29" fmla="*/ 4195 w 1532349"/>
              <a:gd name="connsiteY29" fmla="*/ 270845 h 1858995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361414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411748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1044430 w 1534004"/>
              <a:gd name="connsiteY12" fmla="*/ 1420136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41759 w 1503969"/>
              <a:gd name="connsiteY10" fmla="*/ 1319469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92760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50574 w 1500014"/>
              <a:gd name="connsiteY0" fmla="*/ 430236 h 1864891"/>
              <a:gd name="connsiteX1" fmla="*/ 33796 w 1500014"/>
              <a:gd name="connsiteY1" fmla="*/ 119843 h 1864891"/>
              <a:gd name="connsiteX2" fmla="*/ 134464 w 1500014"/>
              <a:gd name="connsiteY2" fmla="*/ 10786 h 1864891"/>
              <a:gd name="connsiteX3" fmla="*/ 260299 w 1500014"/>
              <a:gd name="connsiteY3" fmla="*/ 19175 h 1864891"/>
              <a:gd name="connsiteX4" fmla="*/ 352578 w 1500014"/>
              <a:gd name="connsiteY4" fmla="*/ 86287 h 1864891"/>
              <a:gd name="connsiteX5" fmla="*/ 436468 w 1500014"/>
              <a:gd name="connsiteY5" fmla="*/ 254067 h 1864891"/>
              <a:gd name="connsiteX6" fmla="*/ 486802 w 1500014"/>
              <a:gd name="connsiteY6" fmla="*/ 463792 h 1864891"/>
              <a:gd name="connsiteX7" fmla="*/ 537136 w 1500014"/>
              <a:gd name="connsiteY7" fmla="*/ 715462 h 1864891"/>
              <a:gd name="connsiteX8" fmla="*/ 562303 w 1500014"/>
              <a:gd name="connsiteY8" fmla="*/ 975520 h 1864891"/>
              <a:gd name="connsiteX9" fmla="*/ 604248 w 1500014"/>
              <a:gd name="connsiteY9" fmla="*/ 1151689 h 1864891"/>
              <a:gd name="connsiteX10" fmla="*/ 662971 w 1500014"/>
              <a:gd name="connsiteY10" fmla="*/ 1294302 h 1864891"/>
              <a:gd name="connsiteX11" fmla="*/ 788805 w 1500014"/>
              <a:gd name="connsiteY11" fmla="*/ 1369803 h 1864891"/>
              <a:gd name="connsiteX12" fmla="*/ 973363 w 1500014"/>
              <a:gd name="connsiteY12" fmla="*/ 1411747 h 1864891"/>
              <a:gd name="connsiteX13" fmla="*/ 1174699 w 1500014"/>
              <a:gd name="connsiteY13" fmla="*/ 1428526 h 1864891"/>
              <a:gd name="connsiteX14" fmla="*/ 1392813 w 1500014"/>
              <a:gd name="connsiteY14" fmla="*/ 1436915 h 1864891"/>
              <a:gd name="connsiteX15" fmla="*/ 1493481 w 1500014"/>
              <a:gd name="connsiteY15" fmla="*/ 1537583 h 1864891"/>
              <a:gd name="connsiteX16" fmla="*/ 1476703 w 1500014"/>
              <a:gd name="connsiteY16" fmla="*/ 1747308 h 1864891"/>
              <a:gd name="connsiteX17" fmla="*/ 1367646 w 1500014"/>
              <a:gd name="connsiteY17" fmla="*/ 1847975 h 1864891"/>
              <a:gd name="connsiteX18" fmla="*/ 1183088 w 1500014"/>
              <a:gd name="connsiteY18" fmla="*/ 1864753 h 1864891"/>
              <a:gd name="connsiteX19" fmla="*/ 973363 w 1500014"/>
              <a:gd name="connsiteY19" fmla="*/ 1847975 h 1864891"/>
              <a:gd name="connsiteX20" fmla="*/ 755249 w 1500014"/>
              <a:gd name="connsiteY20" fmla="*/ 1814419 h 1864891"/>
              <a:gd name="connsiteX21" fmla="*/ 570692 w 1500014"/>
              <a:gd name="connsiteY21" fmla="*/ 1755697 h 1864891"/>
              <a:gd name="connsiteX22" fmla="*/ 335800 w 1500014"/>
              <a:gd name="connsiteY22" fmla="*/ 1646640 h 1864891"/>
              <a:gd name="connsiteX23" fmla="*/ 193187 w 1500014"/>
              <a:gd name="connsiteY23" fmla="*/ 1462082 h 1864891"/>
              <a:gd name="connsiteX24" fmla="*/ 117686 w 1500014"/>
              <a:gd name="connsiteY24" fmla="*/ 1243968 h 1864891"/>
              <a:gd name="connsiteX25" fmla="*/ 92519 w 1500014"/>
              <a:gd name="connsiteY25" fmla="*/ 1143300 h 1864891"/>
              <a:gd name="connsiteX26" fmla="*/ 84130 w 1500014"/>
              <a:gd name="connsiteY26" fmla="*/ 1126522 h 1864891"/>
              <a:gd name="connsiteX27" fmla="*/ 33796 w 1500014"/>
              <a:gd name="connsiteY27" fmla="*/ 925186 h 1864891"/>
              <a:gd name="connsiteX28" fmla="*/ 240 w 1500014"/>
              <a:gd name="connsiteY28" fmla="*/ 589627 h 1864891"/>
              <a:gd name="connsiteX29" fmla="*/ 50574 w 1500014"/>
              <a:gd name="connsiteY29" fmla="*/ 430236 h 1864891"/>
              <a:gd name="connsiteX0" fmla="*/ 92377 w 1541817"/>
              <a:gd name="connsiteY0" fmla="*/ 430236 h 1864891"/>
              <a:gd name="connsiteX1" fmla="*/ 75599 w 1541817"/>
              <a:gd name="connsiteY1" fmla="*/ 119843 h 1864891"/>
              <a:gd name="connsiteX2" fmla="*/ 176267 w 1541817"/>
              <a:gd name="connsiteY2" fmla="*/ 10786 h 1864891"/>
              <a:gd name="connsiteX3" fmla="*/ 302102 w 1541817"/>
              <a:gd name="connsiteY3" fmla="*/ 19175 h 1864891"/>
              <a:gd name="connsiteX4" fmla="*/ 394381 w 1541817"/>
              <a:gd name="connsiteY4" fmla="*/ 86287 h 1864891"/>
              <a:gd name="connsiteX5" fmla="*/ 478271 w 1541817"/>
              <a:gd name="connsiteY5" fmla="*/ 254067 h 1864891"/>
              <a:gd name="connsiteX6" fmla="*/ 528605 w 1541817"/>
              <a:gd name="connsiteY6" fmla="*/ 463792 h 1864891"/>
              <a:gd name="connsiteX7" fmla="*/ 578939 w 1541817"/>
              <a:gd name="connsiteY7" fmla="*/ 715462 h 1864891"/>
              <a:gd name="connsiteX8" fmla="*/ 604106 w 1541817"/>
              <a:gd name="connsiteY8" fmla="*/ 975520 h 1864891"/>
              <a:gd name="connsiteX9" fmla="*/ 646051 w 1541817"/>
              <a:gd name="connsiteY9" fmla="*/ 1151689 h 1864891"/>
              <a:gd name="connsiteX10" fmla="*/ 704774 w 1541817"/>
              <a:gd name="connsiteY10" fmla="*/ 1294302 h 1864891"/>
              <a:gd name="connsiteX11" fmla="*/ 830608 w 1541817"/>
              <a:gd name="connsiteY11" fmla="*/ 1369803 h 1864891"/>
              <a:gd name="connsiteX12" fmla="*/ 1015166 w 1541817"/>
              <a:gd name="connsiteY12" fmla="*/ 1411747 h 1864891"/>
              <a:gd name="connsiteX13" fmla="*/ 1216502 w 1541817"/>
              <a:gd name="connsiteY13" fmla="*/ 1428526 h 1864891"/>
              <a:gd name="connsiteX14" fmla="*/ 1434616 w 1541817"/>
              <a:gd name="connsiteY14" fmla="*/ 1436915 h 1864891"/>
              <a:gd name="connsiteX15" fmla="*/ 1535284 w 1541817"/>
              <a:gd name="connsiteY15" fmla="*/ 1537583 h 1864891"/>
              <a:gd name="connsiteX16" fmla="*/ 1518506 w 1541817"/>
              <a:gd name="connsiteY16" fmla="*/ 1747308 h 1864891"/>
              <a:gd name="connsiteX17" fmla="*/ 1409449 w 1541817"/>
              <a:gd name="connsiteY17" fmla="*/ 1847975 h 1864891"/>
              <a:gd name="connsiteX18" fmla="*/ 1224891 w 1541817"/>
              <a:gd name="connsiteY18" fmla="*/ 1864753 h 1864891"/>
              <a:gd name="connsiteX19" fmla="*/ 1015166 w 1541817"/>
              <a:gd name="connsiteY19" fmla="*/ 1847975 h 1864891"/>
              <a:gd name="connsiteX20" fmla="*/ 797052 w 1541817"/>
              <a:gd name="connsiteY20" fmla="*/ 1814419 h 1864891"/>
              <a:gd name="connsiteX21" fmla="*/ 612495 w 1541817"/>
              <a:gd name="connsiteY21" fmla="*/ 1755697 h 1864891"/>
              <a:gd name="connsiteX22" fmla="*/ 377603 w 1541817"/>
              <a:gd name="connsiteY22" fmla="*/ 1646640 h 1864891"/>
              <a:gd name="connsiteX23" fmla="*/ 234990 w 1541817"/>
              <a:gd name="connsiteY23" fmla="*/ 1462082 h 1864891"/>
              <a:gd name="connsiteX24" fmla="*/ 159489 w 1541817"/>
              <a:gd name="connsiteY24" fmla="*/ 1243968 h 1864891"/>
              <a:gd name="connsiteX25" fmla="*/ 134322 w 1541817"/>
              <a:gd name="connsiteY25" fmla="*/ 1143300 h 1864891"/>
              <a:gd name="connsiteX26" fmla="*/ 125933 w 1541817"/>
              <a:gd name="connsiteY26" fmla="*/ 1126522 h 1864891"/>
              <a:gd name="connsiteX27" fmla="*/ 75599 w 1541817"/>
              <a:gd name="connsiteY27" fmla="*/ 925186 h 1864891"/>
              <a:gd name="connsiteX28" fmla="*/ 98 w 1541817"/>
              <a:gd name="connsiteY28" fmla="*/ 623183 h 1864891"/>
              <a:gd name="connsiteX29" fmla="*/ 92377 w 1541817"/>
              <a:gd name="connsiteY29" fmla="*/ 430236 h 1864891"/>
              <a:gd name="connsiteX0" fmla="*/ 94648 w 1544088"/>
              <a:gd name="connsiteY0" fmla="*/ 430236 h 1864891"/>
              <a:gd name="connsiteX1" fmla="*/ 77870 w 1544088"/>
              <a:gd name="connsiteY1" fmla="*/ 119843 h 1864891"/>
              <a:gd name="connsiteX2" fmla="*/ 178538 w 1544088"/>
              <a:gd name="connsiteY2" fmla="*/ 10786 h 1864891"/>
              <a:gd name="connsiteX3" fmla="*/ 304373 w 1544088"/>
              <a:gd name="connsiteY3" fmla="*/ 19175 h 1864891"/>
              <a:gd name="connsiteX4" fmla="*/ 396652 w 1544088"/>
              <a:gd name="connsiteY4" fmla="*/ 86287 h 1864891"/>
              <a:gd name="connsiteX5" fmla="*/ 480542 w 1544088"/>
              <a:gd name="connsiteY5" fmla="*/ 254067 h 1864891"/>
              <a:gd name="connsiteX6" fmla="*/ 530876 w 1544088"/>
              <a:gd name="connsiteY6" fmla="*/ 463792 h 1864891"/>
              <a:gd name="connsiteX7" fmla="*/ 581210 w 1544088"/>
              <a:gd name="connsiteY7" fmla="*/ 715462 h 1864891"/>
              <a:gd name="connsiteX8" fmla="*/ 606377 w 1544088"/>
              <a:gd name="connsiteY8" fmla="*/ 975520 h 1864891"/>
              <a:gd name="connsiteX9" fmla="*/ 648322 w 1544088"/>
              <a:gd name="connsiteY9" fmla="*/ 1151689 h 1864891"/>
              <a:gd name="connsiteX10" fmla="*/ 707045 w 1544088"/>
              <a:gd name="connsiteY10" fmla="*/ 1294302 h 1864891"/>
              <a:gd name="connsiteX11" fmla="*/ 832879 w 1544088"/>
              <a:gd name="connsiteY11" fmla="*/ 1369803 h 1864891"/>
              <a:gd name="connsiteX12" fmla="*/ 1017437 w 1544088"/>
              <a:gd name="connsiteY12" fmla="*/ 1411747 h 1864891"/>
              <a:gd name="connsiteX13" fmla="*/ 1218773 w 1544088"/>
              <a:gd name="connsiteY13" fmla="*/ 1428526 h 1864891"/>
              <a:gd name="connsiteX14" fmla="*/ 1436887 w 1544088"/>
              <a:gd name="connsiteY14" fmla="*/ 1436915 h 1864891"/>
              <a:gd name="connsiteX15" fmla="*/ 1537555 w 1544088"/>
              <a:gd name="connsiteY15" fmla="*/ 1537583 h 1864891"/>
              <a:gd name="connsiteX16" fmla="*/ 1520777 w 1544088"/>
              <a:gd name="connsiteY16" fmla="*/ 1747308 h 1864891"/>
              <a:gd name="connsiteX17" fmla="*/ 1411720 w 1544088"/>
              <a:gd name="connsiteY17" fmla="*/ 1847975 h 1864891"/>
              <a:gd name="connsiteX18" fmla="*/ 1227162 w 1544088"/>
              <a:gd name="connsiteY18" fmla="*/ 1864753 h 1864891"/>
              <a:gd name="connsiteX19" fmla="*/ 1017437 w 1544088"/>
              <a:gd name="connsiteY19" fmla="*/ 1847975 h 1864891"/>
              <a:gd name="connsiteX20" fmla="*/ 799323 w 1544088"/>
              <a:gd name="connsiteY20" fmla="*/ 1814419 h 1864891"/>
              <a:gd name="connsiteX21" fmla="*/ 614766 w 1544088"/>
              <a:gd name="connsiteY21" fmla="*/ 1755697 h 1864891"/>
              <a:gd name="connsiteX22" fmla="*/ 379874 w 1544088"/>
              <a:gd name="connsiteY22" fmla="*/ 1646640 h 1864891"/>
              <a:gd name="connsiteX23" fmla="*/ 237261 w 1544088"/>
              <a:gd name="connsiteY23" fmla="*/ 1462082 h 1864891"/>
              <a:gd name="connsiteX24" fmla="*/ 161760 w 1544088"/>
              <a:gd name="connsiteY24" fmla="*/ 1243968 h 1864891"/>
              <a:gd name="connsiteX25" fmla="*/ 136593 w 1544088"/>
              <a:gd name="connsiteY25" fmla="*/ 1143300 h 1864891"/>
              <a:gd name="connsiteX26" fmla="*/ 128204 w 1544088"/>
              <a:gd name="connsiteY26" fmla="*/ 1126522 h 1864891"/>
              <a:gd name="connsiteX27" fmla="*/ 35925 w 1544088"/>
              <a:gd name="connsiteY27" fmla="*/ 933575 h 1864891"/>
              <a:gd name="connsiteX28" fmla="*/ 2369 w 1544088"/>
              <a:gd name="connsiteY28" fmla="*/ 623183 h 1864891"/>
              <a:gd name="connsiteX29" fmla="*/ 94648 w 1544088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61161 w 1543489"/>
              <a:gd name="connsiteY24" fmla="*/ 1243968 h 1864891"/>
              <a:gd name="connsiteX25" fmla="*/ 135994 w 1543489"/>
              <a:gd name="connsiteY25" fmla="*/ 11433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27606 w 1543489"/>
              <a:gd name="connsiteY24" fmla="*/ 1302691 h 1864891"/>
              <a:gd name="connsiteX25" fmla="*/ 135994 w 1543489"/>
              <a:gd name="connsiteY25" fmla="*/ 11433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27606 w 1543489"/>
              <a:gd name="connsiteY24" fmla="*/ 1302691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28273 w 1543489"/>
              <a:gd name="connsiteY23" fmla="*/ 1545972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28273 w 1543489"/>
              <a:gd name="connsiteY23" fmla="*/ 1545972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966504 w 1543489"/>
              <a:gd name="connsiteY11" fmla="*/ 1269135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966504 w 1543489"/>
              <a:gd name="connsiteY11" fmla="*/ 1269135 h 1864891"/>
              <a:gd name="connsiteX12" fmla="*/ 1151061 w 1543489"/>
              <a:gd name="connsiteY12" fmla="*/ 1336246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966504 w 1543489"/>
              <a:gd name="connsiteY11" fmla="*/ 1269135 h 1864891"/>
              <a:gd name="connsiteX12" fmla="*/ 1151061 w 1543489"/>
              <a:gd name="connsiteY12" fmla="*/ 1336246 h 1864891"/>
              <a:gd name="connsiteX13" fmla="*/ 1310453 w 1543489"/>
              <a:gd name="connsiteY13" fmla="*/ 134463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8230"/>
              <a:gd name="connsiteY0" fmla="*/ 430236 h 1864891"/>
              <a:gd name="connsiteX1" fmla="*/ 77271 w 1548230"/>
              <a:gd name="connsiteY1" fmla="*/ 119843 h 1864891"/>
              <a:gd name="connsiteX2" fmla="*/ 177939 w 1548230"/>
              <a:gd name="connsiteY2" fmla="*/ 10786 h 1864891"/>
              <a:gd name="connsiteX3" fmla="*/ 303774 w 1548230"/>
              <a:gd name="connsiteY3" fmla="*/ 19175 h 1864891"/>
              <a:gd name="connsiteX4" fmla="*/ 396053 w 1548230"/>
              <a:gd name="connsiteY4" fmla="*/ 86287 h 1864891"/>
              <a:gd name="connsiteX5" fmla="*/ 479943 w 1548230"/>
              <a:gd name="connsiteY5" fmla="*/ 254067 h 1864891"/>
              <a:gd name="connsiteX6" fmla="*/ 530277 w 1548230"/>
              <a:gd name="connsiteY6" fmla="*/ 463792 h 1864891"/>
              <a:gd name="connsiteX7" fmla="*/ 580611 w 1548230"/>
              <a:gd name="connsiteY7" fmla="*/ 715462 h 1864891"/>
              <a:gd name="connsiteX8" fmla="*/ 605778 w 1548230"/>
              <a:gd name="connsiteY8" fmla="*/ 975520 h 1864891"/>
              <a:gd name="connsiteX9" fmla="*/ 647723 w 1548230"/>
              <a:gd name="connsiteY9" fmla="*/ 1151689 h 1864891"/>
              <a:gd name="connsiteX10" fmla="*/ 781947 w 1548230"/>
              <a:gd name="connsiteY10" fmla="*/ 1227190 h 1864891"/>
              <a:gd name="connsiteX11" fmla="*/ 966504 w 1548230"/>
              <a:gd name="connsiteY11" fmla="*/ 1269135 h 1864891"/>
              <a:gd name="connsiteX12" fmla="*/ 1151061 w 1548230"/>
              <a:gd name="connsiteY12" fmla="*/ 1336246 h 1864891"/>
              <a:gd name="connsiteX13" fmla="*/ 1310453 w 1548230"/>
              <a:gd name="connsiteY13" fmla="*/ 1344636 h 1864891"/>
              <a:gd name="connsiteX14" fmla="*/ 1528567 w 1548230"/>
              <a:gd name="connsiteY14" fmla="*/ 1403359 h 1864891"/>
              <a:gd name="connsiteX15" fmla="*/ 1536956 w 1548230"/>
              <a:gd name="connsiteY15" fmla="*/ 1537583 h 1864891"/>
              <a:gd name="connsiteX16" fmla="*/ 1520178 w 1548230"/>
              <a:gd name="connsiteY16" fmla="*/ 1747308 h 1864891"/>
              <a:gd name="connsiteX17" fmla="*/ 1411121 w 1548230"/>
              <a:gd name="connsiteY17" fmla="*/ 1847975 h 1864891"/>
              <a:gd name="connsiteX18" fmla="*/ 1226563 w 1548230"/>
              <a:gd name="connsiteY18" fmla="*/ 1864753 h 1864891"/>
              <a:gd name="connsiteX19" fmla="*/ 1016838 w 1548230"/>
              <a:gd name="connsiteY19" fmla="*/ 1847975 h 1864891"/>
              <a:gd name="connsiteX20" fmla="*/ 798724 w 1548230"/>
              <a:gd name="connsiteY20" fmla="*/ 1814419 h 1864891"/>
              <a:gd name="connsiteX21" fmla="*/ 614167 w 1548230"/>
              <a:gd name="connsiteY21" fmla="*/ 1755697 h 1864891"/>
              <a:gd name="connsiteX22" fmla="*/ 421220 w 1548230"/>
              <a:gd name="connsiteY22" fmla="*/ 1663418 h 1864891"/>
              <a:gd name="connsiteX23" fmla="*/ 270218 w 1548230"/>
              <a:gd name="connsiteY23" fmla="*/ 1604695 h 1864891"/>
              <a:gd name="connsiteX24" fmla="*/ 144384 w 1548230"/>
              <a:gd name="connsiteY24" fmla="*/ 1361414 h 1864891"/>
              <a:gd name="connsiteX25" fmla="*/ 94049 w 1548230"/>
              <a:gd name="connsiteY25" fmla="*/ 1218800 h 1864891"/>
              <a:gd name="connsiteX26" fmla="*/ 60494 w 1548230"/>
              <a:gd name="connsiteY26" fmla="*/ 1134911 h 1864891"/>
              <a:gd name="connsiteX27" fmla="*/ 35326 w 1548230"/>
              <a:gd name="connsiteY27" fmla="*/ 933575 h 1864891"/>
              <a:gd name="connsiteX28" fmla="*/ 1770 w 1548230"/>
              <a:gd name="connsiteY28" fmla="*/ 623183 h 1864891"/>
              <a:gd name="connsiteX29" fmla="*/ 94049 w 1548230"/>
              <a:gd name="connsiteY29" fmla="*/ 430236 h 1864891"/>
              <a:gd name="connsiteX0" fmla="*/ 94049 w 1629264"/>
              <a:gd name="connsiteY0" fmla="*/ 430236 h 1864891"/>
              <a:gd name="connsiteX1" fmla="*/ 77271 w 1629264"/>
              <a:gd name="connsiteY1" fmla="*/ 119843 h 1864891"/>
              <a:gd name="connsiteX2" fmla="*/ 177939 w 1629264"/>
              <a:gd name="connsiteY2" fmla="*/ 10786 h 1864891"/>
              <a:gd name="connsiteX3" fmla="*/ 303774 w 1629264"/>
              <a:gd name="connsiteY3" fmla="*/ 19175 h 1864891"/>
              <a:gd name="connsiteX4" fmla="*/ 396053 w 1629264"/>
              <a:gd name="connsiteY4" fmla="*/ 86287 h 1864891"/>
              <a:gd name="connsiteX5" fmla="*/ 479943 w 1629264"/>
              <a:gd name="connsiteY5" fmla="*/ 254067 h 1864891"/>
              <a:gd name="connsiteX6" fmla="*/ 530277 w 1629264"/>
              <a:gd name="connsiteY6" fmla="*/ 463792 h 1864891"/>
              <a:gd name="connsiteX7" fmla="*/ 580611 w 1629264"/>
              <a:gd name="connsiteY7" fmla="*/ 715462 h 1864891"/>
              <a:gd name="connsiteX8" fmla="*/ 605778 w 1629264"/>
              <a:gd name="connsiteY8" fmla="*/ 975520 h 1864891"/>
              <a:gd name="connsiteX9" fmla="*/ 647723 w 1629264"/>
              <a:gd name="connsiteY9" fmla="*/ 1151689 h 1864891"/>
              <a:gd name="connsiteX10" fmla="*/ 781947 w 1629264"/>
              <a:gd name="connsiteY10" fmla="*/ 1227190 h 1864891"/>
              <a:gd name="connsiteX11" fmla="*/ 966504 w 1629264"/>
              <a:gd name="connsiteY11" fmla="*/ 1269135 h 1864891"/>
              <a:gd name="connsiteX12" fmla="*/ 1151061 w 1629264"/>
              <a:gd name="connsiteY12" fmla="*/ 1336246 h 1864891"/>
              <a:gd name="connsiteX13" fmla="*/ 1310453 w 1629264"/>
              <a:gd name="connsiteY13" fmla="*/ 1344636 h 1864891"/>
              <a:gd name="connsiteX14" fmla="*/ 1528567 w 1629264"/>
              <a:gd name="connsiteY14" fmla="*/ 1403359 h 1864891"/>
              <a:gd name="connsiteX15" fmla="*/ 1629235 w 1629264"/>
              <a:gd name="connsiteY15" fmla="*/ 1680196 h 1864891"/>
              <a:gd name="connsiteX16" fmla="*/ 1520178 w 1629264"/>
              <a:gd name="connsiteY16" fmla="*/ 1747308 h 1864891"/>
              <a:gd name="connsiteX17" fmla="*/ 1411121 w 1629264"/>
              <a:gd name="connsiteY17" fmla="*/ 1847975 h 1864891"/>
              <a:gd name="connsiteX18" fmla="*/ 1226563 w 1629264"/>
              <a:gd name="connsiteY18" fmla="*/ 1864753 h 1864891"/>
              <a:gd name="connsiteX19" fmla="*/ 1016838 w 1629264"/>
              <a:gd name="connsiteY19" fmla="*/ 1847975 h 1864891"/>
              <a:gd name="connsiteX20" fmla="*/ 798724 w 1629264"/>
              <a:gd name="connsiteY20" fmla="*/ 1814419 h 1864891"/>
              <a:gd name="connsiteX21" fmla="*/ 614167 w 1629264"/>
              <a:gd name="connsiteY21" fmla="*/ 1755697 h 1864891"/>
              <a:gd name="connsiteX22" fmla="*/ 421220 w 1629264"/>
              <a:gd name="connsiteY22" fmla="*/ 1663418 h 1864891"/>
              <a:gd name="connsiteX23" fmla="*/ 270218 w 1629264"/>
              <a:gd name="connsiteY23" fmla="*/ 1604695 h 1864891"/>
              <a:gd name="connsiteX24" fmla="*/ 144384 w 1629264"/>
              <a:gd name="connsiteY24" fmla="*/ 1361414 h 1864891"/>
              <a:gd name="connsiteX25" fmla="*/ 94049 w 1629264"/>
              <a:gd name="connsiteY25" fmla="*/ 1218800 h 1864891"/>
              <a:gd name="connsiteX26" fmla="*/ 60494 w 1629264"/>
              <a:gd name="connsiteY26" fmla="*/ 1134911 h 1864891"/>
              <a:gd name="connsiteX27" fmla="*/ 35326 w 1629264"/>
              <a:gd name="connsiteY27" fmla="*/ 933575 h 1864891"/>
              <a:gd name="connsiteX28" fmla="*/ 1770 w 1629264"/>
              <a:gd name="connsiteY28" fmla="*/ 623183 h 1864891"/>
              <a:gd name="connsiteX29" fmla="*/ 94049 w 1629264"/>
              <a:gd name="connsiteY29" fmla="*/ 430236 h 1864891"/>
              <a:gd name="connsiteX0" fmla="*/ 94049 w 1644471"/>
              <a:gd name="connsiteY0" fmla="*/ 430236 h 1889061"/>
              <a:gd name="connsiteX1" fmla="*/ 77271 w 1644471"/>
              <a:gd name="connsiteY1" fmla="*/ 119843 h 1889061"/>
              <a:gd name="connsiteX2" fmla="*/ 177939 w 1644471"/>
              <a:gd name="connsiteY2" fmla="*/ 10786 h 1889061"/>
              <a:gd name="connsiteX3" fmla="*/ 303774 w 1644471"/>
              <a:gd name="connsiteY3" fmla="*/ 19175 h 1889061"/>
              <a:gd name="connsiteX4" fmla="*/ 396053 w 1644471"/>
              <a:gd name="connsiteY4" fmla="*/ 86287 h 1889061"/>
              <a:gd name="connsiteX5" fmla="*/ 479943 w 1644471"/>
              <a:gd name="connsiteY5" fmla="*/ 254067 h 1889061"/>
              <a:gd name="connsiteX6" fmla="*/ 530277 w 1644471"/>
              <a:gd name="connsiteY6" fmla="*/ 463792 h 1889061"/>
              <a:gd name="connsiteX7" fmla="*/ 580611 w 1644471"/>
              <a:gd name="connsiteY7" fmla="*/ 715462 h 1889061"/>
              <a:gd name="connsiteX8" fmla="*/ 605778 w 1644471"/>
              <a:gd name="connsiteY8" fmla="*/ 975520 h 1889061"/>
              <a:gd name="connsiteX9" fmla="*/ 647723 w 1644471"/>
              <a:gd name="connsiteY9" fmla="*/ 1151689 h 1889061"/>
              <a:gd name="connsiteX10" fmla="*/ 781947 w 1644471"/>
              <a:gd name="connsiteY10" fmla="*/ 1227190 h 1889061"/>
              <a:gd name="connsiteX11" fmla="*/ 966504 w 1644471"/>
              <a:gd name="connsiteY11" fmla="*/ 1269135 h 1889061"/>
              <a:gd name="connsiteX12" fmla="*/ 1151061 w 1644471"/>
              <a:gd name="connsiteY12" fmla="*/ 1336246 h 1889061"/>
              <a:gd name="connsiteX13" fmla="*/ 1310453 w 1644471"/>
              <a:gd name="connsiteY13" fmla="*/ 1344636 h 1889061"/>
              <a:gd name="connsiteX14" fmla="*/ 1528567 w 1644471"/>
              <a:gd name="connsiteY14" fmla="*/ 1403359 h 1889061"/>
              <a:gd name="connsiteX15" fmla="*/ 1629235 w 1644471"/>
              <a:gd name="connsiteY15" fmla="*/ 1680196 h 1889061"/>
              <a:gd name="connsiteX16" fmla="*/ 1620846 w 1644471"/>
              <a:gd name="connsiteY16" fmla="*/ 1881532 h 1889061"/>
              <a:gd name="connsiteX17" fmla="*/ 1411121 w 1644471"/>
              <a:gd name="connsiteY17" fmla="*/ 1847975 h 1889061"/>
              <a:gd name="connsiteX18" fmla="*/ 1226563 w 1644471"/>
              <a:gd name="connsiteY18" fmla="*/ 1864753 h 1889061"/>
              <a:gd name="connsiteX19" fmla="*/ 1016838 w 1644471"/>
              <a:gd name="connsiteY19" fmla="*/ 1847975 h 1889061"/>
              <a:gd name="connsiteX20" fmla="*/ 798724 w 1644471"/>
              <a:gd name="connsiteY20" fmla="*/ 1814419 h 1889061"/>
              <a:gd name="connsiteX21" fmla="*/ 614167 w 1644471"/>
              <a:gd name="connsiteY21" fmla="*/ 1755697 h 1889061"/>
              <a:gd name="connsiteX22" fmla="*/ 421220 w 1644471"/>
              <a:gd name="connsiteY22" fmla="*/ 1663418 h 1889061"/>
              <a:gd name="connsiteX23" fmla="*/ 270218 w 1644471"/>
              <a:gd name="connsiteY23" fmla="*/ 1604695 h 1889061"/>
              <a:gd name="connsiteX24" fmla="*/ 144384 w 1644471"/>
              <a:gd name="connsiteY24" fmla="*/ 1361414 h 1889061"/>
              <a:gd name="connsiteX25" fmla="*/ 94049 w 1644471"/>
              <a:gd name="connsiteY25" fmla="*/ 1218800 h 1889061"/>
              <a:gd name="connsiteX26" fmla="*/ 60494 w 1644471"/>
              <a:gd name="connsiteY26" fmla="*/ 1134911 h 1889061"/>
              <a:gd name="connsiteX27" fmla="*/ 35326 w 1644471"/>
              <a:gd name="connsiteY27" fmla="*/ 933575 h 1889061"/>
              <a:gd name="connsiteX28" fmla="*/ 1770 w 1644471"/>
              <a:gd name="connsiteY28" fmla="*/ 623183 h 1889061"/>
              <a:gd name="connsiteX29" fmla="*/ 94049 w 1644471"/>
              <a:gd name="connsiteY29" fmla="*/ 430236 h 1889061"/>
              <a:gd name="connsiteX0" fmla="*/ 94049 w 1637038"/>
              <a:gd name="connsiteY0" fmla="*/ 430236 h 2141620"/>
              <a:gd name="connsiteX1" fmla="*/ 77271 w 1637038"/>
              <a:gd name="connsiteY1" fmla="*/ 119843 h 2141620"/>
              <a:gd name="connsiteX2" fmla="*/ 177939 w 1637038"/>
              <a:gd name="connsiteY2" fmla="*/ 10786 h 2141620"/>
              <a:gd name="connsiteX3" fmla="*/ 303774 w 1637038"/>
              <a:gd name="connsiteY3" fmla="*/ 19175 h 2141620"/>
              <a:gd name="connsiteX4" fmla="*/ 396053 w 1637038"/>
              <a:gd name="connsiteY4" fmla="*/ 86287 h 2141620"/>
              <a:gd name="connsiteX5" fmla="*/ 479943 w 1637038"/>
              <a:gd name="connsiteY5" fmla="*/ 254067 h 2141620"/>
              <a:gd name="connsiteX6" fmla="*/ 530277 w 1637038"/>
              <a:gd name="connsiteY6" fmla="*/ 463792 h 2141620"/>
              <a:gd name="connsiteX7" fmla="*/ 580611 w 1637038"/>
              <a:gd name="connsiteY7" fmla="*/ 715462 h 2141620"/>
              <a:gd name="connsiteX8" fmla="*/ 605778 w 1637038"/>
              <a:gd name="connsiteY8" fmla="*/ 975520 h 2141620"/>
              <a:gd name="connsiteX9" fmla="*/ 647723 w 1637038"/>
              <a:gd name="connsiteY9" fmla="*/ 1151689 h 2141620"/>
              <a:gd name="connsiteX10" fmla="*/ 781947 w 1637038"/>
              <a:gd name="connsiteY10" fmla="*/ 1227190 h 2141620"/>
              <a:gd name="connsiteX11" fmla="*/ 966504 w 1637038"/>
              <a:gd name="connsiteY11" fmla="*/ 1269135 h 2141620"/>
              <a:gd name="connsiteX12" fmla="*/ 1151061 w 1637038"/>
              <a:gd name="connsiteY12" fmla="*/ 1336246 h 2141620"/>
              <a:gd name="connsiteX13" fmla="*/ 1310453 w 1637038"/>
              <a:gd name="connsiteY13" fmla="*/ 1344636 h 2141620"/>
              <a:gd name="connsiteX14" fmla="*/ 1528567 w 1637038"/>
              <a:gd name="connsiteY14" fmla="*/ 1403359 h 2141620"/>
              <a:gd name="connsiteX15" fmla="*/ 1629235 w 1637038"/>
              <a:gd name="connsiteY15" fmla="*/ 1680196 h 2141620"/>
              <a:gd name="connsiteX16" fmla="*/ 1620846 w 1637038"/>
              <a:gd name="connsiteY16" fmla="*/ 1881532 h 2141620"/>
              <a:gd name="connsiteX17" fmla="*/ 1545345 w 1637038"/>
              <a:gd name="connsiteY17" fmla="*/ 2141589 h 2141620"/>
              <a:gd name="connsiteX18" fmla="*/ 1226563 w 1637038"/>
              <a:gd name="connsiteY18" fmla="*/ 1864753 h 2141620"/>
              <a:gd name="connsiteX19" fmla="*/ 1016838 w 1637038"/>
              <a:gd name="connsiteY19" fmla="*/ 1847975 h 2141620"/>
              <a:gd name="connsiteX20" fmla="*/ 798724 w 1637038"/>
              <a:gd name="connsiteY20" fmla="*/ 1814419 h 2141620"/>
              <a:gd name="connsiteX21" fmla="*/ 614167 w 1637038"/>
              <a:gd name="connsiteY21" fmla="*/ 1755697 h 2141620"/>
              <a:gd name="connsiteX22" fmla="*/ 421220 w 1637038"/>
              <a:gd name="connsiteY22" fmla="*/ 1663418 h 2141620"/>
              <a:gd name="connsiteX23" fmla="*/ 270218 w 1637038"/>
              <a:gd name="connsiteY23" fmla="*/ 1604695 h 2141620"/>
              <a:gd name="connsiteX24" fmla="*/ 144384 w 1637038"/>
              <a:gd name="connsiteY24" fmla="*/ 1361414 h 2141620"/>
              <a:gd name="connsiteX25" fmla="*/ 94049 w 1637038"/>
              <a:gd name="connsiteY25" fmla="*/ 1218800 h 2141620"/>
              <a:gd name="connsiteX26" fmla="*/ 60494 w 1637038"/>
              <a:gd name="connsiteY26" fmla="*/ 1134911 h 2141620"/>
              <a:gd name="connsiteX27" fmla="*/ 35326 w 1637038"/>
              <a:gd name="connsiteY27" fmla="*/ 933575 h 2141620"/>
              <a:gd name="connsiteX28" fmla="*/ 1770 w 1637038"/>
              <a:gd name="connsiteY28" fmla="*/ 623183 h 2141620"/>
              <a:gd name="connsiteX29" fmla="*/ 94049 w 1637038"/>
              <a:gd name="connsiteY29" fmla="*/ 430236 h 2141620"/>
              <a:gd name="connsiteX0" fmla="*/ 94049 w 1637038"/>
              <a:gd name="connsiteY0" fmla="*/ 430236 h 2199093"/>
              <a:gd name="connsiteX1" fmla="*/ 77271 w 1637038"/>
              <a:gd name="connsiteY1" fmla="*/ 119843 h 2199093"/>
              <a:gd name="connsiteX2" fmla="*/ 177939 w 1637038"/>
              <a:gd name="connsiteY2" fmla="*/ 10786 h 2199093"/>
              <a:gd name="connsiteX3" fmla="*/ 303774 w 1637038"/>
              <a:gd name="connsiteY3" fmla="*/ 19175 h 2199093"/>
              <a:gd name="connsiteX4" fmla="*/ 396053 w 1637038"/>
              <a:gd name="connsiteY4" fmla="*/ 86287 h 2199093"/>
              <a:gd name="connsiteX5" fmla="*/ 479943 w 1637038"/>
              <a:gd name="connsiteY5" fmla="*/ 254067 h 2199093"/>
              <a:gd name="connsiteX6" fmla="*/ 530277 w 1637038"/>
              <a:gd name="connsiteY6" fmla="*/ 463792 h 2199093"/>
              <a:gd name="connsiteX7" fmla="*/ 580611 w 1637038"/>
              <a:gd name="connsiteY7" fmla="*/ 715462 h 2199093"/>
              <a:gd name="connsiteX8" fmla="*/ 605778 w 1637038"/>
              <a:gd name="connsiteY8" fmla="*/ 975520 h 2199093"/>
              <a:gd name="connsiteX9" fmla="*/ 647723 w 1637038"/>
              <a:gd name="connsiteY9" fmla="*/ 1151689 h 2199093"/>
              <a:gd name="connsiteX10" fmla="*/ 781947 w 1637038"/>
              <a:gd name="connsiteY10" fmla="*/ 1227190 h 2199093"/>
              <a:gd name="connsiteX11" fmla="*/ 966504 w 1637038"/>
              <a:gd name="connsiteY11" fmla="*/ 1269135 h 2199093"/>
              <a:gd name="connsiteX12" fmla="*/ 1151061 w 1637038"/>
              <a:gd name="connsiteY12" fmla="*/ 1336246 h 2199093"/>
              <a:gd name="connsiteX13" fmla="*/ 1310453 w 1637038"/>
              <a:gd name="connsiteY13" fmla="*/ 1344636 h 2199093"/>
              <a:gd name="connsiteX14" fmla="*/ 1528567 w 1637038"/>
              <a:gd name="connsiteY14" fmla="*/ 1403359 h 2199093"/>
              <a:gd name="connsiteX15" fmla="*/ 1629235 w 1637038"/>
              <a:gd name="connsiteY15" fmla="*/ 1680196 h 2199093"/>
              <a:gd name="connsiteX16" fmla="*/ 1620846 w 1637038"/>
              <a:gd name="connsiteY16" fmla="*/ 1881532 h 2199093"/>
              <a:gd name="connsiteX17" fmla="*/ 1545345 w 1637038"/>
              <a:gd name="connsiteY17" fmla="*/ 2141589 h 2199093"/>
              <a:gd name="connsiteX18" fmla="*/ 1151062 w 1637038"/>
              <a:gd name="connsiteY18" fmla="*/ 2175145 h 2199093"/>
              <a:gd name="connsiteX19" fmla="*/ 1016838 w 1637038"/>
              <a:gd name="connsiteY19" fmla="*/ 1847975 h 2199093"/>
              <a:gd name="connsiteX20" fmla="*/ 798724 w 1637038"/>
              <a:gd name="connsiteY20" fmla="*/ 1814419 h 2199093"/>
              <a:gd name="connsiteX21" fmla="*/ 614167 w 1637038"/>
              <a:gd name="connsiteY21" fmla="*/ 1755697 h 2199093"/>
              <a:gd name="connsiteX22" fmla="*/ 421220 w 1637038"/>
              <a:gd name="connsiteY22" fmla="*/ 1663418 h 2199093"/>
              <a:gd name="connsiteX23" fmla="*/ 270218 w 1637038"/>
              <a:gd name="connsiteY23" fmla="*/ 1604695 h 2199093"/>
              <a:gd name="connsiteX24" fmla="*/ 144384 w 1637038"/>
              <a:gd name="connsiteY24" fmla="*/ 1361414 h 2199093"/>
              <a:gd name="connsiteX25" fmla="*/ 94049 w 1637038"/>
              <a:gd name="connsiteY25" fmla="*/ 1218800 h 2199093"/>
              <a:gd name="connsiteX26" fmla="*/ 60494 w 1637038"/>
              <a:gd name="connsiteY26" fmla="*/ 1134911 h 2199093"/>
              <a:gd name="connsiteX27" fmla="*/ 35326 w 1637038"/>
              <a:gd name="connsiteY27" fmla="*/ 933575 h 2199093"/>
              <a:gd name="connsiteX28" fmla="*/ 1770 w 1637038"/>
              <a:gd name="connsiteY28" fmla="*/ 623183 h 2199093"/>
              <a:gd name="connsiteX29" fmla="*/ 94049 w 1637038"/>
              <a:gd name="connsiteY29" fmla="*/ 430236 h 2199093"/>
              <a:gd name="connsiteX0" fmla="*/ 94049 w 1637038"/>
              <a:gd name="connsiteY0" fmla="*/ 430236 h 2199093"/>
              <a:gd name="connsiteX1" fmla="*/ 77271 w 1637038"/>
              <a:gd name="connsiteY1" fmla="*/ 119843 h 2199093"/>
              <a:gd name="connsiteX2" fmla="*/ 177939 w 1637038"/>
              <a:gd name="connsiteY2" fmla="*/ 10786 h 2199093"/>
              <a:gd name="connsiteX3" fmla="*/ 303774 w 1637038"/>
              <a:gd name="connsiteY3" fmla="*/ 19175 h 2199093"/>
              <a:gd name="connsiteX4" fmla="*/ 396053 w 1637038"/>
              <a:gd name="connsiteY4" fmla="*/ 86287 h 2199093"/>
              <a:gd name="connsiteX5" fmla="*/ 479943 w 1637038"/>
              <a:gd name="connsiteY5" fmla="*/ 254067 h 2199093"/>
              <a:gd name="connsiteX6" fmla="*/ 530277 w 1637038"/>
              <a:gd name="connsiteY6" fmla="*/ 463792 h 2199093"/>
              <a:gd name="connsiteX7" fmla="*/ 580611 w 1637038"/>
              <a:gd name="connsiteY7" fmla="*/ 715462 h 2199093"/>
              <a:gd name="connsiteX8" fmla="*/ 605778 w 1637038"/>
              <a:gd name="connsiteY8" fmla="*/ 975520 h 2199093"/>
              <a:gd name="connsiteX9" fmla="*/ 647723 w 1637038"/>
              <a:gd name="connsiteY9" fmla="*/ 1151689 h 2199093"/>
              <a:gd name="connsiteX10" fmla="*/ 781947 w 1637038"/>
              <a:gd name="connsiteY10" fmla="*/ 1227190 h 2199093"/>
              <a:gd name="connsiteX11" fmla="*/ 966504 w 1637038"/>
              <a:gd name="connsiteY11" fmla="*/ 1269135 h 2199093"/>
              <a:gd name="connsiteX12" fmla="*/ 1151061 w 1637038"/>
              <a:gd name="connsiteY12" fmla="*/ 1336246 h 2199093"/>
              <a:gd name="connsiteX13" fmla="*/ 1310453 w 1637038"/>
              <a:gd name="connsiteY13" fmla="*/ 1453693 h 2199093"/>
              <a:gd name="connsiteX14" fmla="*/ 1528567 w 1637038"/>
              <a:gd name="connsiteY14" fmla="*/ 1403359 h 2199093"/>
              <a:gd name="connsiteX15" fmla="*/ 1629235 w 1637038"/>
              <a:gd name="connsiteY15" fmla="*/ 1680196 h 2199093"/>
              <a:gd name="connsiteX16" fmla="*/ 1620846 w 1637038"/>
              <a:gd name="connsiteY16" fmla="*/ 1881532 h 2199093"/>
              <a:gd name="connsiteX17" fmla="*/ 1545345 w 1637038"/>
              <a:gd name="connsiteY17" fmla="*/ 2141589 h 2199093"/>
              <a:gd name="connsiteX18" fmla="*/ 1151062 w 1637038"/>
              <a:gd name="connsiteY18" fmla="*/ 2175145 h 2199093"/>
              <a:gd name="connsiteX19" fmla="*/ 1016838 w 1637038"/>
              <a:gd name="connsiteY19" fmla="*/ 1847975 h 2199093"/>
              <a:gd name="connsiteX20" fmla="*/ 798724 w 1637038"/>
              <a:gd name="connsiteY20" fmla="*/ 1814419 h 2199093"/>
              <a:gd name="connsiteX21" fmla="*/ 614167 w 1637038"/>
              <a:gd name="connsiteY21" fmla="*/ 1755697 h 2199093"/>
              <a:gd name="connsiteX22" fmla="*/ 421220 w 1637038"/>
              <a:gd name="connsiteY22" fmla="*/ 1663418 h 2199093"/>
              <a:gd name="connsiteX23" fmla="*/ 270218 w 1637038"/>
              <a:gd name="connsiteY23" fmla="*/ 1604695 h 2199093"/>
              <a:gd name="connsiteX24" fmla="*/ 144384 w 1637038"/>
              <a:gd name="connsiteY24" fmla="*/ 1361414 h 2199093"/>
              <a:gd name="connsiteX25" fmla="*/ 94049 w 1637038"/>
              <a:gd name="connsiteY25" fmla="*/ 1218800 h 2199093"/>
              <a:gd name="connsiteX26" fmla="*/ 60494 w 1637038"/>
              <a:gd name="connsiteY26" fmla="*/ 1134911 h 2199093"/>
              <a:gd name="connsiteX27" fmla="*/ 35326 w 1637038"/>
              <a:gd name="connsiteY27" fmla="*/ 933575 h 2199093"/>
              <a:gd name="connsiteX28" fmla="*/ 1770 w 1637038"/>
              <a:gd name="connsiteY28" fmla="*/ 623183 h 2199093"/>
              <a:gd name="connsiteX29" fmla="*/ 94049 w 1637038"/>
              <a:gd name="connsiteY29" fmla="*/ 430236 h 2199093"/>
              <a:gd name="connsiteX0" fmla="*/ 94049 w 1638896"/>
              <a:gd name="connsiteY0" fmla="*/ 430236 h 2199093"/>
              <a:gd name="connsiteX1" fmla="*/ 77271 w 1638896"/>
              <a:gd name="connsiteY1" fmla="*/ 119843 h 2199093"/>
              <a:gd name="connsiteX2" fmla="*/ 177939 w 1638896"/>
              <a:gd name="connsiteY2" fmla="*/ 10786 h 2199093"/>
              <a:gd name="connsiteX3" fmla="*/ 303774 w 1638896"/>
              <a:gd name="connsiteY3" fmla="*/ 19175 h 2199093"/>
              <a:gd name="connsiteX4" fmla="*/ 396053 w 1638896"/>
              <a:gd name="connsiteY4" fmla="*/ 86287 h 2199093"/>
              <a:gd name="connsiteX5" fmla="*/ 479943 w 1638896"/>
              <a:gd name="connsiteY5" fmla="*/ 254067 h 2199093"/>
              <a:gd name="connsiteX6" fmla="*/ 530277 w 1638896"/>
              <a:gd name="connsiteY6" fmla="*/ 463792 h 2199093"/>
              <a:gd name="connsiteX7" fmla="*/ 580611 w 1638896"/>
              <a:gd name="connsiteY7" fmla="*/ 715462 h 2199093"/>
              <a:gd name="connsiteX8" fmla="*/ 605778 w 1638896"/>
              <a:gd name="connsiteY8" fmla="*/ 975520 h 2199093"/>
              <a:gd name="connsiteX9" fmla="*/ 647723 w 1638896"/>
              <a:gd name="connsiteY9" fmla="*/ 1151689 h 2199093"/>
              <a:gd name="connsiteX10" fmla="*/ 781947 w 1638896"/>
              <a:gd name="connsiteY10" fmla="*/ 1227190 h 2199093"/>
              <a:gd name="connsiteX11" fmla="*/ 966504 w 1638896"/>
              <a:gd name="connsiteY11" fmla="*/ 1269135 h 2199093"/>
              <a:gd name="connsiteX12" fmla="*/ 1151061 w 1638896"/>
              <a:gd name="connsiteY12" fmla="*/ 1336246 h 2199093"/>
              <a:gd name="connsiteX13" fmla="*/ 1310453 w 1638896"/>
              <a:gd name="connsiteY13" fmla="*/ 1453693 h 2199093"/>
              <a:gd name="connsiteX14" fmla="*/ 1503400 w 1638896"/>
              <a:gd name="connsiteY14" fmla="*/ 1537583 h 2199093"/>
              <a:gd name="connsiteX15" fmla="*/ 1629235 w 1638896"/>
              <a:gd name="connsiteY15" fmla="*/ 1680196 h 2199093"/>
              <a:gd name="connsiteX16" fmla="*/ 1620846 w 1638896"/>
              <a:gd name="connsiteY16" fmla="*/ 1881532 h 2199093"/>
              <a:gd name="connsiteX17" fmla="*/ 1545345 w 1638896"/>
              <a:gd name="connsiteY17" fmla="*/ 2141589 h 2199093"/>
              <a:gd name="connsiteX18" fmla="*/ 1151062 w 1638896"/>
              <a:gd name="connsiteY18" fmla="*/ 2175145 h 2199093"/>
              <a:gd name="connsiteX19" fmla="*/ 1016838 w 1638896"/>
              <a:gd name="connsiteY19" fmla="*/ 1847975 h 2199093"/>
              <a:gd name="connsiteX20" fmla="*/ 798724 w 1638896"/>
              <a:gd name="connsiteY20" fmla="*/ 1814419 h 2199093"/>
              <a:gd name="connsiteX21" fmla="*/ 614167 w 1638896"/>
              <a:gd name="connsiteY21" fmla="*/ 1755697 h 2199093"/>
              <a:gd name="connsiteX22" fmla="*/ 421220 w 1638896"/>
              <a:gd name="connsiteY22" fmla="*/ 1663418 h 2199093"/>
              <a:gd name="connsiteX23" fmla="*/ 270218 w 1638896"/>
              <a:gd name="connsiteY23" fmla="*/ 1604695 h 2199093"/>
              <a:gd name="connsiteX24" fmla="*/ 144384 w 1638896"/>
              <a:gd name="connsiteY24" fmla="*/ 1361414 h 2199093"/>
              <a:gd name="connsiteX25" fmla="*/ 94049 w 1638896"/>
              <a:gd name="connsiteY25" fmla="*/ 1218800 h 2199093"/>
              <a:gd name="connsiteX26" fmla="*/ 60494 w 1638896"/>
              <a:gd name="connsiteY26" fmla="*/ 1134911 h 2199093"/>
              <a:gd name="connsiteX27" fmla="*/ 35326 w 1638896"/>
              <a:gd name="connsiteY27" fmla="*/ 933575 h 2199093"/>
              <a:gd name="connsiteX28" fmla="*/ 1770 w 1638896"/>
              <a:gd name="connsiteY28" fmla="*/ 623183 h 2199093"/>
              <a:gd name="connsiteX29" fmla="*/ 94049 w 1638896"/>
              <a:gd name="connsiteY29" fmla="*/ 430236 h 2199093"/>
              <a:gd name="connsiteX0" fmla="*/ 94049 w 1638896"/>
              <a:gd name="connsiteY0" fmla="*/ 430236 h 2199093"/>
              <a:gd name="connsiteX1" fmla="*/ 77271 w 1638896"/>
              <a:gd name="connsiteY1" fmla="*/ 119843 h 2199093"/>
              <a:gd name="connsiteX2" fmla="*/ 177939 w 1638896"/>
              <a:gd name="connsiteY2" fmla="*/ 10786 h 2199093"/>
              <a:gd name="connsiteX3" fmla="*/ 303774 w 1638896"/>
              <a:gd name="connsiteY3" fmla="*/ 19175 h 2199093"/>
              <a:gd name="connsiteX4" fmla="*/ 396053 w 1638896"/>
              <a:gd name="connsiteY4" fmla="*/ 86287 h 2199093"/>
              <a:gd name="connsiteX5" fmla="*/ 479943 w 1638896"/>
              <a:gd name="connsiteY5" fmla="*/ 254067 h 2199093"/>
              <a:gd name="connsiteX6" fmla="*/ 530277 w 1638896"/>
              <a:gd name="connsiteY6" fmla="*/ 463792 h 2199093"/>
              <a:gd name="connsiteX7" fmla="*/ 580611 w 1638896"/>
              <a:gd name="connsiteY7" fmla="*/ 715462 h 2199093"/>
              <a:gd name="connsiteX8" fmla="*/ 605778 w 1638896"/>
              <a:gd name="connsiteY8" fmla="*/ 975520 h 2199093"/>
              <a:gd name="connsiteX9" fmla="*/ 647723 w 1638896"/>
              <a:gd name="connsiteY9" fmla="*/ 1151689 h 2199093"/>
              <a:gd name="connsiteX10" fmla="*/ 781947 w 1638896"/>
              <a:gd name="connsiteY10" fmla="*/ 1227190 h 2199093"/>
              <a:gd name="connsiteX11" fmla="*/ 966504 w 1638896"/>
              <a:gd name="connsiteY11" fmla="*/ 1269135 h 2199093"/>
              <a:gd name="connsiteX12" fmla="*/ 1151061 w 1638896"/>
              <a:gd name="connsiteY12" fmla="*/ 1336246 h 2199093"/>
              <a:gd name="connsiteX13" fmla="*/ 1360787 w 1638896"/>
              <a:gd name="connsiteY13" fmla="*/ 1394970 h 2199093"/>
              <a:gd name="connsiteX14" fmla="*/ 1503400 w 1638896"/>
              <a:gd name="connsiteY14" fmla="*/ 1537583 h 2199093"/>
              <a:gd name="connsiteX15" fmla="*/ 1629235 w 1638896"/>
              <a:gd name="connsiteY15" fmla="*/ 1680196 h 2199093"/>
              <a:gd name="connsiteX16" fmla="*/ 1620846 w 1638896"/>
              <a:gd name="connsiteY16" fmla="*/ 1881532 h 2199093"/>
              <a:gd name="connsiteX17" fmla="*/ 1545345 w 1638896"/>
              <a:gd name="connsiteY17" fmla="*/ 2141589 h 2199093"/>
              <a:gd name="connsiteX18" fmla="*/ 1151062 w 1638896"/>
              <a:gd name="connsiteY18" fmla="*/ 2175145 h 2199093"/>
              <a:gd name="connsiteX19" fmla="*/ 1016838 w 1638896"/>
              <a:gd name="connsiteY19" fmla="*/ 1847975 h 2199093"/>
              <a:gd name="connsiteX20" fmla="*/ 798724 w 1638896"/>
              <a:gd name="connsiteY20" fmla="*/ 1814419 h 2199093"/>
              <a:gd name="connsiteX21" fmla="*/ 614167 w 1638896"/>
              <a:gd name="connsiteY21" fmla="*/ 1755697 h 2199093"/>
              <a:gd name="connsiteX22" fmla="*/ 421220 w 1638896"/>
              <a:gd name="connsiteY22" fmla="*/ 1663418 h 2199093"/>
              <a:gd name="connsiteX23" fmla="*/ 270218 w 1638896"/>
              <a:gd name="connsiteY23" fmla="*/ 1604695 h 2199093"/>
              <a:gd name="connsiteX24" fmla="*/ 144384 w 1638896"/>
              <a:gd name="connsiteY24" fmla="*/ 1361414 h 2199093"/>
              <a:gd name="connsiteX25" fmla="*/ 94049 w 1638896"/>
              <a:gd name="connsiteY25" fmla="*/ 1218800 h 2199093"/>
              <a:gd name="connsiteX26" fmla="*/ 60494 w 1638896"/>
              <a:gd name="connsiteY26" fmla="*/ 1134911 h 2199093"/>
              <a:gd name="connsiteX27" fmla="*/ 35326 w 1638896"/>
              <a:gd name="connsiteY27" fmla="*/ 933575 h 2199093"/>
              <a:gd name="connsiteX28" fmla="*/ 1770 w 1638896"/>
              <a:gd name="connsiteY28" fmla="*/ 623183 h 2199093"/>
              <a:gd name="connsiteX29" fmla="*/ 94049 w 1638896"/>
              <a:gd name="connsiteY29" fmla="*/ 430236 h 2199093"/>
              <a:gd name="connsiteX0" fmla="*/ 2694 w 1673376"/>
              <a:gd name="connsiteY0" fmla="*/ 438625 h 2199093"/>
              <a:gd name="connsiteX1" fmla="*/ 111751 w 1673376"/>
              <a:gd name="connsiteY1" fmla="*/ 119843 h 2199093"/>
              <a:gd name="connsiteX2" fmla="*/ 212419 w 1673376"/>
              <a:gd name="connsiteY2" fmla="*/ 10786 h 2199093"/>
              <a:gd name="connsiteX3" fmla="*/ 338254 w 1673376"/>
              <a:gd name="connsiteY3" fmla="*/ 19175 h 2199093"/>
              <a:gd name="connsiteX4" fmla="*/ 430533 w 1673376"/>
              <a:gd name="connsiteY4" fmla="*/ 86287 h 2199093"/>
              <a:gd name="connsiteX5" fmla="*/ 514423 w 1673376"/>
              <a:gd name="connsiteY5" fmla="*/ 254067 h 2199093"/>
              <a:gd name="connsiteX6" fmla="*/ 564757 w 1673376"/>
              <a:gd name="connsiteY6" fmla="*/ 463792 h 2199093"/>
              <a:gd name="connsiteX7" fmla="*/ 615091 w 1673376"/>
              <a:gd name="connsiteY7" fmla="*/ 715462 h 2199093"/>
              <a:gd name="connsiteX8" fmla="*/ 640258 w 1673376"/>
              <a:gd name="connsiteY8" fmla="*/ 975520 h 2199093"/>
              <a:gd name="connsiteX9" fmla="*/ 682203 w 1673376"/>
              <a:gd name="connsiteY9" fmla="*/ 1151689 h 2199093"/>
              <a:gd name="connsiteX10" fmla="*/ 816427 w 1673376"/>
              <a:gd name="connsiteY10" fmla="*/ 1227190 h 2199093"/>
              <a:gd name="connsiteX11" fmla="*/ 1000984 w 1673376"/>
              <a:gd name="connsiteY11" fmla="*/ 1269135 h 2199093"/>
              <a:gd name="connsiteX12" fmla="*/ 1185541 w 1673376"/>
              <a:gd name="connsiteY12" fmla="*/ 1336246 h 2199093"/>
              <a:gd name="connsiteX13" fmla="*/ 1395267 w 1673376"/>
              <a:gd name="connsiteY13" fmla="*/ 1394970 h 2199093"/>
              <a:gd name="connsiteX14" fmla="*/ 1537880 w 1673376"/>
              <a:gd name="connsiteY14" fmla="*/ 1537583 h 2199093"/>
              <a:gd name="connsiteX15" fmla="*/ 1663715 w 1673376"/>
              <a:gd name="connsiteY15" fmla="*/ 1680196 h 2199093"/>
              <a:gd name="connsiteX16" fmla="*/ 1655326 w 1673376"/>
              <a:gd name="connsiteY16" fmla="*/ 1881532 h 2199093"/>
              <a:gd name="connsiteX17" fmla="*/ 1579825 w 1673376"/>
              <a:gd name="connsiteY17" fmla="*/ 2141589 h 2199093"/>
              <a:gd name="connsiteX18" fmla="*/ 1185542 w 1673376"/>
              <a:gd name="connsiteY18" fmla="*/ 2175145 h 2199093"/>
              <a:gd name="connsiteX19" fmla="*/ 1051318 w 1673376"/>
              <a:gd name="connsiteY19" fmla="*/ 1847975 h 2199093"/>
              <a:gd name="connsiteX20" fmla="*/ 833204 w 1673376"/>
              <a:gd name="connsiteY20" fmla="*/ 1814419 h 2199093"/>
              <a:gd name="connsiteX21" fmla="*/ 648647 w 1673376"/>
              <a:gd name="connsiteY21" fmla="*/ 1755697 h 2199093"/>
              <a:gd name="connsiteX22" fmla="*/ 455700 w 1673376"/>
              <a:gd name="connsiteY22" fmla="*/ 1663418 h 2199093"/>
              <a:gd name="connsiteX23" fmla="*/ 304698 w 1673376"/>
              <a:gd name="connsiteY23" fmla="*/ 1604695 h 2199093"/>
              <a:gd name="connsiteX24" fmla="*/ 178864 w 1673376"/>
              <a:gd name="connsiteY24" fmla="*/ 1361414 h 2199093"/>
              <a:gd name="connsiteX25" fmla="*/ 128529 w 1673376"/>
              <a:gd name="connsiteY25" fmla="*/ 1218800 h 2199093"/>
              <a:gd name="connsiteX26" fmla="*/ 94974 w 1673376"/>
              <a:gd name="connsiteY26" fmla="*/ 1134911 h 2199093"/>
              <a:gd name="connsiteX27" fmla="*/ 69806 w 1673376"/>
              <a:gd name="connsiteY27" fmla="*/ 933575 h 2199093"/>
              <a:gd name="connsiteX28" fmla="*/ 36250 w 1673376"/>
              <a:gd name="connsiteY28" fmla="*/ 623183 h 2199093"/>
              <a:gd name="connsiteX29" fmla="*/ 2694 w 167337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9860 w 1687536"/>
              <a:gd name="connsiteY22" fmla="*/ 1663418 h 2199093"/>
              <a:gd name="connsiteX23" fmla="*/ 318858 w 1687536"/>
              <a:gd name="connsiteY23" fmla="*/ 1604695 h 2199093"/>
              <a:gd name="connsiteX24" fmla="*/ 193024 w 1687536"/>
              <a:gd name="connsiteY24" fmla="*/ 1361414 h 2199093"/>
              <a:gd name="connsiteX25" fmla="*/ 142689 w 1687536"/>
              <a:gd name="connsiteY25" fmla="*/ 1218800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9860 w 1687536"/>
              <a:gd name="connsiteY22" fmla="*/ 1663418 h 2199093"/>
              <a:gd name="connsiteX23" fmla="*/ 318858 w 1687536"/>
              <a:gd name="connsiteY23" fmla="*/ 1604695 h 2199093"/>
              <a:gd name="connsiteX24" fmla="*/ 193024 w 1687536"/>
              <a:gd name="connsiteY24" fmla="*/ 1428526 h 2199093"/>
              <a:gd name="connsiteX25" fmla="*/ 142689 w 1687536"/>
              <a:gd name="connsiteY25" fmla="*/ 1218800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9860 w 1687536"/>
              <a:gd name="connsiteY22" fmla="*/ 1663418 h 2199093"/>
              <a:gd name="connsiteX23" fmla="*/ 318858 w 1687536"/>
              <a:gd name="connsiteY23" fmla="*/ 1604695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318858 w 1687536"/>
              <a:gd name="connsiteY23" fmla="*/ 1604695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268524 w 1687536"/>
              <a:gd name="connsiteY23" fmla="*/ 1596306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97698 w 1687536"/>
              <a:gd name="connsiteY20" fmla="*/ 1755696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268524 w 1687536"/>
              <a:gd name="connsiteY23" fmla="*/ 1596306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99033 w 1687536"/>
              <a:gd name="connsiteY19" fmla="*/ 1847975 h 2199093"/>
              <a:gd name="connsiteX20" fmla="*/ 897698 w 1687536"/>
              <a:gd name="connsiteY20" fmla="*/ 1755696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268524 w 1687536"/>
              <a:gd name="connsiteY23" fmla="*/ 1596306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69515"/>
              <a:gd name="connsiteY0" fmla="*/ 438625 h 2199093"/>
              <a:gd name="connsiteX1" fmla="*/ 16854 w 1669515"/>
              <a:gd name="connsiteY1" fmla="*/ 119843 h 2199093"/>
              <a:gd name="connsiteX2" fmla="*/ 226579 w 1669515"/>
              <a:gd name="connsiteY2" fmla="*/ 10786 h 2199093"/>
              <a:gd name="connsiteX3" fmla="*/ 352414 w 1669515"/>
              <a:gd name="connsiteY3" fmla="*/ 19175 h 2199093"/>
              <a:gd name="connsiteX4" fmla="*/ 444693 w 1669515"/>
              <a:gd name="connsiteY4" fmla="*/ 86287 h 2199093"/>
              <a:gd name="connsiteX5" fmla="*/ 528583 w 1669515"/>
              <a:gd name="connsiteY5" fmla="*/ 254067 h 2199093"/>
              <a:gd name="connsiteX6" fmla="*/ 578917 w 1669515"/>
              <a:gd name="connsiteY6" fmla="*/ 463792 h 2199093"/>
              <a:gd name="connsiteX7" fmla="*/ 629251 w 1669515"/>
              <a:gd name="connsiteY7" fmla="*/ 715462 h 2199093"/>
              <a:gd name="connsiteX8" fmla="*/ 654418 w 1669515"/>
              <a:gd name="connsiteY8" fmla="*/ 975520 h 2199093"/>
              <a:gd name="connsiteX9" fmla="*/ 696363 w 1669515"/>
              <a:gd name="connsiteY9" fmla="*/ 1151689 h 2199093"/>
              <a:gd name="connsiteX10" fmla="*/ 830587 w 1669515"/>
              <a:gd name="connsiteY10" fmla="*/ 1227190 h 2199093"/>
              <a:gd name="connsiteX11" fmla="*/ 1015144 w 1669515"/>
              <a:gd name="connsiteY11" fmla="*/ 1269135 h 2199093"/>
              <a:gd name="connsiteX12" fmla="*/ 1199701 w 1669515"/>
              <a:gd name="connsiteY12" fmla="*/ 1336246 h 2199093"/>
              <a:gd name="connsiteX13" fmla="*/ 1409427 w 1669515"/>
              <a:gd name="connsiteY13" fmla="*/ 1394970 h 2199093"/>
              <a:gd name="connsiteX14" fmla="*/ 1552040 w 1669515"/>
              <a:gd name="connsiteY14" fmla="*/ 1537583 h 2199093"/>
              <a:gd name="connsiteX15" fmla="*/ 1602374 w 1669515"/>
              <a:gd name="connsiteY15" fmla="*/ 1688585 h 2199093"/>
              <a:gd name="connsiteX16" fmla="*/ 1669486 w 1669515"/>
              <a:gd name="connsiteY16" fmla="*/ 1881532 h 2199093"/>
              <a:gd name="connsiteX17" fmla="*/ 1593985 w 1669515"/>
              <a:gd name="connsiteY17" fmla="*/ 2141589 h 2199093"/>
              <a:gd name="connsiteX18" fmla="*/ 1199702 w 1669515"/>
              <a:gd name="connsiteY18" fmla="*/ 2175145 h 2199093"/>
              <a:gd name="connsiteX19" fmla="*/ 1099033 w 1669515"/>
              <a:gd name="connsiteY19" fmla="*/ 1847975 h 2199093"/>
              <a:gd name="connsiteX20" fmla="*/ 897698 w 1669515"/>
              <a:gd name="connsiteY20" fmla="*/ 1755696 h 2199093"/>
              <a:gd name="connsiteX21" fmla="*/ 662807 w 1669515"/>
              <a:gd name="connsiteY21" fmla="*/ 1755697 h 2199093"/>
              <a:gd name="connsiteX22" fmla="*/ 461471 w 1669515"/>
              <a:gd name="connsiteY22" fmla="*/ 1705363 h 2199093"/>
              <a:gd name="connsiteX23" fmla="*/ 268524 w 1669515"/>
              <a:gd name="connsiteY23" fmla="*/ 1596306 h 2199093"/>
              <a:gd name="connsiteX24" fmla="*/ 193024 w 1669515"/>
              <a:gd name="connsiteY24" fmla="*/ 1428526 h 2199093"/>
              <a:gd name="connsiteX25" fmla="*/ 134300 w 1669515"/>
              <a:gd name="connsiteY25" fmla="*/ 1277523 h 2199093"/>
              <a:gd name="connsiteX26" fmla="*/ 109134 w 1669515"/>
              <a:gd name="connsiteY26" fmla="*/ 1134911 h 2199093"/>
              <a:gd name="connsiteX27" fmla="*/ 83966 w 1669515"/>
              <a:gd name="connsiteY27" fmla="*/ 933575 h 2199093"/>
              <a:gd name="connsiteX28" fmla="*/ 50410 w 1669515"/>
              <a:gd name="connsiteY28" fmla="*/ 623183 h 2199093"/>
              <a:gd name="connsiteX29" fmla="*/ 16854 w 1669515"/>
              <a:gd name="connsiteY29" fmla="*/ 438625 h 2199093"/>
              <a:gd name="connsiteX0" fmla="*/ 16854 w 1632803"/>
              <a:gd name="connsiteY0" fmla="*/ 438625 h 2197829"/>
              <a:gd name="connsiteX1" fmla="*/ 16854 w 1632803"/>
              <a:gd name="connsiteY1" fmla="*/ 119843 h 2197829"/>
              <a:gd name="connsiteX2" fmla="*/ 226579 w 1632803"/>
              <a:gd name="connsiteY2" fmla="*/ 10786 h 2197829"/>
              <a:gd name="connsiteX3" fmla="*/ 352414 w 1632803"/>
              <a:gd name="connsiteY3" fmla="*/ 19175 h 2197829"/>
              <a:gd name="connsiteX4" fmla="*/ 444693 w 1632803"/>
              <a:gd name="connsiteY4" fmla="*/ 86287 h 2197829"/>
              <a:gd name="connsiteX5" fmla="*/ 528583 w 1632803"/>
              <a:gd name="connsiteY5" fmla="*/ 254067 h 2197829"/>
              <a:gd name="connsiteX6" fmla="*/ 578917 w 1632803"/>
              <a:gd name="connsiteY6" fmla="*/ 463792 h 2197829"/>
              <a:gd name="connsiteX7" fmla="*/ 629251 w 1632803"/>
              <a:gd name="connsiteY7" fmla="*/ 715462 h 2197829"/>
              <a:gd name="connsiteX8" fmla="*/ 654418 w 1632803"/>
              <a:gd name="connsiteY8" fmla="*/ 975520 h 2197829"/>
              <a:gd name="connsiteX9" fmla="*/ 696363 w 1632803"/>
              <a:gd name="connsiteY9" fmla="*/ 1151689 h 2197829"/>
              <a:gd name="connsiteX10" fmla="*/ 830587 w 1632803"/>
              <a:gd name="connsiteY10" fmla="*/ 1227190 h 2197829"/>
              <a:gd name="connsiteX11" fmla="*/ 1015144 w 1632803"/>
              <a:gd name="connsiteY11" fmla="*/ 1269135 h 2197829"/>
              <a:gd name="connsiteX12" fmla="*/ 1199701 w 1632803"/>
              <a:gd name="connsiteY12" fmla="*/ 1336246 h 2197829"/>
              <a:gd name="connsiteX13" fmla="*/ 1409427 w 1632803"/>
              <a:gd name="connsiteY13" fmla="*/ 1394970 h 2197829"/>
              <a:gd name="connsiteX14" fmla="*/ 1552040 w 1632803"/>
              <a:gd name="connsiteY14" fmla="*/ 1537583 h 2197829"/>
              <a:gd name="connsiteX15" fmla="*/ 1602374 w 1632803"/>
              <a:gd name="connsiteY15" fmla="*/ 1688585 h 2197829"/>
              <a:gd name="connsiteX16" fmla="*/ 1619152 w 1632803"/>
              <a:gd name="connsiteY16" fmla="*/ 1915088 h 2197829"/>
              <a:gd name="connsiteX17" fmla="*/ 1593985 w 1632803"/>
              <a:gd name="connsiteY17" fmla="*/ 2141589 h 2197829"/>
              <a:gd name="connsiteX18" fmla="*/ 1199702 w 1632803"/>
              <a:gd name="connsiteY18" fmla="*/ 2175145 h 2197829"/>
              <a:gd name="connsiteX19" fmla="*/ 1099033 w 1632803"/>
              <a:gd name="connsiteY19" fmla="*/ 1847975 h 2197829"/>
              <a:gd name="connsiteX20" fmla="*/ 897698 w 1632803"/>
              <a:gd name="connsiteY20" fmla="*/ 1755696 h 2197829"/>
              <a:gd name="connsiteX21" fmla="*/ 662807 w 1632803"/>
              <a:gd name="connsiteY21" fmla="*/ 1755697 h 2197829"/>
              <a:gd name="connsiteX22" fmla="*/ 461471 w 1632803"/>
              <a:gd name="connsiteY22" fmla="*/ 1705363 h 2197829"/>
              <a:gd name="connsiteX23" fmla="*/ 268524 w 1632803"/>
              <a:gd name="connsiteY23" fmla="*/ 1596306 h 2197829"/>
              <a:gd name="connsiteX24" fmla="*/ 193024 w 1632803"/>
              <a:gd name="connsiteY24" fmla="*/ 1428526 h 2197829"/>
              <a:gd name="connsiteX25" fmla="*/ 134300 w 1632803"/>
              <a:gd name="connsiteY25" fmla="*/ 1277523 h 2197829"/>
              <a:gd name="connsiteX26" fmla="*/ 109134 w 1632803"/>
              <a:gd name="connsiteY26" fmla="*/ 1134911 h 2197829"/>
              <a:gd name="connsiteX27" fmla="*/ 83966 w 1632803"/>
              <a:gd name="connsiteY27" fmla="*/ 933575 h 2197829"/>
              <a:gd name="connsiteX28" fmla="*/ 50410 w 1632803"/>
              <a:gd name="connsiteY28" fmla="*/ 623183 h 2197829"/>
              <a:gd name="connsiteX29" fmla="*/ 16854 w 1632803"/>
              <a:gd name="connsiteY29" fmla="*/ 438625 h 2197829"/>
              <a:gd name="connsiteX0" fmla="*/ 16854 w 1624591"/>
              <a:gd name="connsiteY0" fmla="*/ 438625 h 2200760"/>
              <a:gd name="connsiteX1" fmla="*/ 16854 w 1624591"/>
              <a:gd name="connsiteY1" fmla="*/ 119843 h 2200760"/>
              <a:gd name="connsiteX2" fmla="*/ 226579 w 1624591"/>
              <a:gd name="connsiteY2" fmla="*/ 10786 h 2200760"/>
              <a:gd name="connsiteX3" fmla="*/ 352414 w 1624591"/>
              <a:gd name="connsiteY3" fmla="*/ 19175 h 2200760"/>
              <a:gd name="connsiteX4" fmla="*/ 444693 w 1624591"/>
              <a:gd name="connsiteY4" fmla="*/ 86287 h 2200760"/>
              <a:gd name="connsiteX5" fmla="*/ 528583 w 1624591"/>
              <a:gd name="connsiteY5" fmla="*/ 254067 h 2200760"/>
              <a:gd name="connsiteX6" fmla="*/ 578917 w 1624591"/>
              <a:gd name="connsiteY6" fmla="*/ 463792 h 2200760"/>
              <a:gd name="connsiteX7" fmla="*/ 629251 w 1624591"/>
              <a:gd name="connsiteY7" fmla="*/ 715462 h 2200760"/>
              <a:gd name="connsiteX8" fmla="*/ 654418 w 1624591"/>
              <a:gd name="connsiteY8" fmla="*/ 975520 h 2200760"/>
              <a:gd name="connsiteX9" fmla="*/ 696363 w 1624591"/>
              <a:gd name="connsiteY9" fmla="*/ 1151689 h 2200760"/>
              <a:gd name="connsiteX10" fmla="*/ 830587 w 1624591"/>
              <a:gd name="connsiteY10" fmla="*/ 1227190 h 2200760"/>
              <a:gd name="connsiteX11" fmla="*/ 1015144 w 1624591"/>
              <a:gd name="connsiteY11" fmla="*/ 1269135 h 2200760"/>
              <a:gd name="connsiteX12" fmla="*/ 1199701 w 1624591"/>
              <a:gd name="connsiteY12" fmla="*/ 1336246 h 2200760"/>
              <a:gd name="connsiteX13" fmla="*/ 1409427 w 1624591"/>
              <a:gd name="connsiteY13" fmla="*/ 1394970 h 2200760"/>
              <a:gd name="connsiteX14" fmla="*/ 1552040 w 1624591"/>
              <a:gd name="connsiteY14" fmla="*/ 1537583 h 2200760"/>
              <a:gd name="connsiteX15" fmla="*/ 1602374 w 1624591"/>
              <a:gd name="connsiteY15" fmla="*/ 1688585 h 2200760"/>
              <a:gd name="connsiteX16" fmla="*/ 1619152 w 1624591"/>
              <a:gd name="connsiteY16" fmla="*/ 1915088 h 2200760"/>
              <a:gd name="connsiteX17" fmla="*/ 1510095 w 1624591"/>
              <a:gd name="connsiteY17" fmla="*/ 2149978 h 2200760"/>
              <a:gd name="connsiteX18" fmla="*/ 1199702 w 1624591"/>
              <a:gd name="connsiteY18" fmla="*/ 2175145 h 2200760"/>
              <a:gd name="connsiteX19" fmla="*/ 1099033 w 1624591"/>
              <a:gd name="connsiteY19" fmla="*/ 1847975 h 2200760"/>
              <a:gd name="connsiteX20" fmla="*/ 897698 w 1624591"/>
              <a:gd name="connsiteY20" fmla="*/ 1755696 h 2200760"/>
              <a:gd name="connsiteX21" fmla="*/ 662807 w 1624591"/>
              <a:gd name="connsiteY21" fmla="*/ 1755697 h 2200760"/>
              <a:gd name="connsiteX22" fmla="*/ 461471 w 1624591"/>
              <a:gd name="connsiteY22" fmla="*/ 1705363 h 2200760"/>
              <a:gd name="connsiteX23" fmla="*/ 268524 w 1624591"/>
              <a:gd name="connsiteY23" fmla="*/ 1596306 h 2200760"/>
              <a:gd name="connsiteX24" fmla="*/ 193024 w 1624591"/>
              <a:gd name="connsiteY24" fmla="*/ 1428526 h 2200760"/>
              <a:gd name="connsiteX25" fmla="*/ 134300 w 1624591"/>
              <a:gd name="connsiteY25" fmla="*/ 1277523 h 2200760"/>
              <a:gd name="connsiteX26" fmla="*/ 109134 w 1624591"/>
              <a:gd name="connsiteY26" fmla="*/ 1134911 h 2200760"/>
              <a:gd name="connsiteX27" fmla="*/ 83966 w 1624591"/>
              <a:gd name="connsiteY27" fmla="*/ 933575 h 2200760"/>
              <a:gd name="connsiteX28" fmla="*/ 50410 w 1624591"/>
              <a:gd name="connsiteY28" fmla="*/ 623183 h 2200760"/>
              <a:gd name="connsiteX29" fmla="*/ 16854 w 1624591"/>
              <a:gd name="connsiteY29" fmla="*/ 438625 h 2200760"/>
              <a:gd name="connsiteX0" fmla="*/ 11921 w 1619658"/>
              <a:gd name="connsiteY0" fmla="*/ 435926 h 2198061"/>
              <a:gd name="connsiteX1" fmla="*/ 11921 w 1619658"/>
              <a:gd name="connsiteY1" fmla="*/ 117144 h 2198061"/>
              <a:gd name="connsiteX2" fmla="*/ 154535 w 1619658"/>
              <a:gd name="connsiteY2" fmla="*/ 8087 h 2198061"/>
              <a:gd name="connsiteX3" fmla="*/ 347481 w 1619658"/>
              <a:gd name="connsiteY3" fmla="*/ 16476 h 2198061"/>
              <a:gd name="connsiteX4" fmla="*/ 439760 w 1619658"/>
              <a:gd name="connsiteY4" fmla="*/ 83588 h 2198061"/>
              <a:gd name="connsiteX5" fmla="*/ 523650 w 1619658"/>
              <a:gd name="connsiteY5" fmla="*/ 251368 h 2198061"/>
              <a:gd name="connsiteX6" fmla="*/ 573984 w 1619658"/>
              <a:gd name="connsiteY6" fmla="*/ 461093 h 2198061"/>
              <a:gd name="connsiteX7" fmla="*/ 624318 w 1619658"/>
              <a:gd name="connsiteY7" fmla="*/ 712763 h 2198061"/>
              <a:gd name="connsiteX8" fmla="*/ 649485 w 1619658"/>
              <a:gd name="connsiteY8" fmla="*/ 972821 h 2198061"/>
              <a:gd name="connsiteX9" fmla="*/ 691430 w 1619658"/>
              <a:gd name="connsiteY9" fmla="*/ 1148990 h 2198061"/>
              <a:gd name="connsiteX10" fmla="*/ 825654 w 1619658"/>
              <a:gd name="connsiteY10" fmla="*/ 1224491 h 2198061"/>
              <a:gd name="connsiteX11" fmla="*/ 1010211 w 1619658"/>
              <a:gd name="connsiteY11" fmla="*/ 1266436 h 2198061"/>
              <a:gd name="connsiteX12" fmla="*/ 1194768 w 1619658"/>
              <a:gd name="connsiteY12" fmla="*/ 1333547 h 2198061"/>
              <a:gd name="connsiteX13" fmla="*/ 1404494 w 1619658"/>
              <a:gd name="connsiteY13" fmla="*/ 1392271 h 2198061"/>
              <a:gd name="connsiteX14" fmla="*/ 1547107 w 1619658"/>
              <a:gd name="connsiteY14" fmla="*/ 1534884 h 2198061"/>
              <a:gd name="connsiteX15" fmla="*/ 1597441 w 1619658"/>
              <a:gd name="connsiteY15" fmla="*/ 1685886 h 2198061"/>
              <a:gd name="connsiteX16" fmla="*/ 1614219 w 1619658"/>
              <a:gd name="connsiteY16" fmla="*/ 1912389 h 2198061"/>
              <a:gd name="connsiteX17" fmla="*/ 1505162 w 1619658"/>
              <a:gd name="connsiteY17" fmla="*/ 2147279 h 2198061"/>
              <a:gd name="connsiteX18" fmla="*/ 1194769 w 1619658"/>
              <a:gd name="connsiteY18" fmla="*/ 2172446 h 2198061"/>
              <a:gd name="connsiteX19" fmla="*/ 1094100 w 1619658"/>
              <a:gd name="connsiteY19" fmla="*/ 1845276 h 2198061"/>
              <a:gd name="connsiteX20" fmla="*/ 892765 w 1619658"/>
              <a:gd name="connsiteY20" fmla="*/ 1752997 h 2198061"/>
              <a:gd name="connsiteX21" fmla="*/ 657874 w 1619658"/>
              <a:gd name="connsiteY21" fmla="*/ 1752998 h 2198061"/>
              <a:gd name="connsiteX22" fmla="*/ 456538 w 1619658"/>
              <a:gd name="connsiteY22" fmla="*/ 1702664 h 2198061"/>
              <a:gd name="connsiteX23" fmla="*/ 263591 w 1619658"/>
              <a:gd name="connsiteY23" fmla="*/ 1593607 h 2198061"/>
              <a:gd name="connsiteX24" fmla="*/ 188091 w 1619658"/>
              <a:gd name="connsiteY24" fmla="*/ 1425827 h 2198061"/>
              <a:gd name="connsiteX25" fmla="*/ 129367 w 1619658"/>
              <a:gd name="connsiteY25" fmla="*/ 1274824 h 2198061"/>
              <a:gd name="connsiteX26" fmla="*/ 104201 w 1619658"/>
              <a:gd name="connsiteY26" fmla="*/ 1132212 h 2198061"/>
              <a:gd name="connsiteX27" fmla="*/ 79033 w 1619658"/>
              <a:gd name="connsiteY27" fmla="*/ 930876 h 2198061"/>
              <a:gd name="connsiteX28" fmla="*/ 45477 w 1619658"/>
              <a:gd name="connsiteY28" fmla="*/ 620484 h 2198061"/>
              <a:gd name="connsiteX29" fmla="*/ 11921 w 1619658"/>
              <a:gd name="connsiteY29" fmla="*/ 435926 h 219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19658" h="2198061">
                <a:moveTo>
                  <a:pt x="11921" y="435926"/>
                </a:moveTo>
                <a:cubicBezTo>
                  <a:pt x="6328" y="352036"/>
                  <a:pt x="-11848" y="188450"/>
                  <a:pt x="11921" y="117144"/>
                </a:cubicBezTo>
                <a:cubicBezTo>
                  <a:pt x="35690" y="45838"/>
                  <a:pt x="98608" y="24865"/>
                  <a:pt x="154535" y="8087"/>
                </a:cubicBezTo>
                <a:cubicBezTo>
                  <a:pt x="210462" y="-8691"/>
                  <a:pt x="299944" y="3893"/>
                  <a:pt x="347481" y="16476"/>
                </a:cubicBezTo>
                <a:cubicBezTo>
                  <a:pt x="395018" y="29059"/>
                  <a:pt x="409000" y="61217"/>
                  <a:pt x="439760" y="83588"/>
                </a:cubicBezTo>
                <a:cubicBezTo>
                  <a:pt x="469121" y="122737"/>
                  <a:pt x="506872" y="181460"/>
                  <a:pt x="523650" y="251368"/>
                </a:cubicBezTo>
                <a:lnTo>
                  <a:pt x="573984" y="461093"/>
                </a:lnTo>
                <a:cubicBezTo>
                  <a:pt x="590762" y="537992"/>
                  <a:pt x="611734" y="627475"/>
                  <a:pt x="624318" y="712763"/>
                </a:cubicBezTo>
                <a:cubicBezTo>
                  <a:pt x="636902" y="798051"/>
                  <a:pt x="638300" y="900117"/>
                  <a:pt x="649485" y="972821"/>
                </a:cubicBezTo>
                <a:cubicBezTo>
                  <a:pt x="660670" y="1045526"/>
                  <a:pt x="662069" y="1107045"/>
                  <a:pt x="691430" y="1148990"/>
                </a:cubicBezTo>
                <a:cubicBezTo>
                  <a:pt x="720791" y="1190935"/>
                  <a:pt x="772524" y="1204917"/>
                  <a:pt x="825654" y="1224491"/>
                </a:cubicBezTo>
                <a:cubicBezTo>
                  <a:pt x="878784" y="1244065"/>
                  <a:pt x="948692" y="1248260"/>
                  <a:pt x="1010211" y="1266436"/>
                </a:cubicBezTo>
                <a:cubicBezTo>
                  <a:pt x="1071730" y="1284612"/>
                  <a:pt x="1129054" y="1312575"/>
                  <a:pt x="1194768" y="1333547"/>
                </a:cubicBezTo>
                <a:cubicBezTo>
                  <a:pt x="1260482" y="1354519"/>
                  <a:pt x="1345771" y="1358715"/>
                  <a:pt x="1404494" y="1392271"/>
                </a:cubicBezTo>
                <a:cubicBezTo>
                  <a:pt x="1463217" y="1425827"/>
                  <a:pt x="1514949" y="1485948"/>
                  <a:pt x="1547107" y="1534884"/>
                </a:cubicBezTo>
                <a:cubicBezTo>
                  <a:pt x="1579265" y="1583820"/>
                  <a:pt x="1586256" y="1622969"/>
                  <a:pt x="1597441" y="1685886"/>
                </a:cubicBezTo>
                <a:cubicBezTo>
                  <a:pt x="1608626" y="1748803"/>
                  <a:pt x="1629599" y="1835490"/>
                  <a:pt x="1614219" y="1912389"/>
                </a:cubicBezTo>
                <a:cubicBezTo>
                  <a:pt x="1598839" y="1989288"/>
                  <a:pt x="1575070" y="2103936"/>
                  <a:pt x="1505162" y="2147279"/>
                </a:cubicBezTo>
                <a:cubicBezTo>
                  <a:pt x="1435254" y="2190622"/>
                  <a:pt x="1263279" y="2222780"/>
                  <a:pt x="1194769" y="2172446"/>
                </a:cubicBezTo>
                <a:cubicBezTo>
                  <a:pt x="1126259" y="2122112"/>
                  <a:pt x="1144434" y="1915184"/>
                  <a:pt x="1094100" y="1845276"/>
                </a:cubicBezTo>
                <a:cubicBezTo>
                  <a:pt x="1043766" y="1775368"/>
                  <a:pt x="965469" y="1768377"/>
                  <a:pt x="892765" y="1752997"/>
                </a:cubicBezTo>
                <a:cubicBezTo>
                  <a:pt x="820061" y="1737617"/>
                  <a:pt x="730578" y="1761387"/>
                  <a:pt x="657874" y="1752998"/>
                </a:cubicBezTo>
                <a:cubicBezTo>
                  <a:pt x="585170" y="1744609"/>
                  <a:pt x="522252" y="1729229"/>
                  <a:pt x="456538" y="1702664"/>
                </a:cubicBezTo>
                <a:cubicBezTo>
                  <a:pt x="390824" y="1676099"/>
                  <a:pt x="308332" y="1639746"/>
                  <a:pt x="263591" y="1593607"/>
                </a:cubicBezTo>
                <a:cubicBezTo>
                  <a:pt x="218850" y="1547468"/>
                  <a:pt x="210462" y="1478958"/>
                  <a:pt x="188091" y="1425827"/>
                </a:cubicBezTo>
                <a:cubicBezTo>
                  <a:pt x="165720" y="1372696"/>
                  <a:pt x="143349" y="1323760"/>
                  <a:pt x="129367" y="1274824"/>
                </a:cubicBezTo>
                <a:cubicBezTo>
                  <a:pt x="115385" y="1225888"/>
                  <a:pt x="112590" y="1189537"/>
                  <a:pt x="104201" y="1132212"/>
                </a:cubicBezTo>
                <a:cubicBezTo>
                  <a:pt x="95812" y="1074887"/>
                  <a:pt x="88820" y="1016164"/>
                  <a:pt x="79033" y="930876"/>
                </a:cubicBezTo>
                <a:cubicBezTo>
                  <a:pt x="69246" y="845588"/>
                  <a:pt x="56662" y="702976"/>
                  <a:pt x="45477" y="620484"/>
                </a:cubicBezTo>
                <a:cubicBezTo>
                  <a:pt x="34292" y="537992"/>
                  <a:pt x="17514" y="519816"/>
                  <a:pt x="11921" y="435926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575489-F810-4D88-954F-837B774D5786}"/>
              </a:ext>
            </a:extLst>
          </p:cNvPr>
          <p:cNvSpPr txBox="1"/>
          <p:nvPr/>
        </p:nvSpPr>
        <p:spPr>
          <a:xfrm>
            <a:off x="6878007" y="344087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836E42-4723-4B68-9677-F3E7E3F7891A}"/>
              </a:ext>
            </a:extLst>
          </p:cNvPr>
          <p:cNvSpPr txBox="1"/>
          <p:nvPr/>
        </p:nvSpPr>
        <p:spPr>
          <a:xfrm>
            <a:off x="7604883" y="3211952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DF9AEA3-30C4-4610-A842-C196DBDDCBC7}"/>
              </a:ext>
            </a:extLst>
          </p:cNvPr>
          <p:cNvSpPr/>
          <p:nvPr/>
        </p:nvSpPr>
        <p:spPr>
          <a:xfrm rot="21342461">
            <a:off x="6828754" y="3053560"/>
            <a:ext cx="597901" cy="1404176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F44A79-880D-4901-88EF-2747D2D3AE6D}"/>
              </a:ext>
            </a:extLst>
          </p:cNvPr>
          <p:cNvSpPr/>
          <p:nvPr/>
        </p:nvSpPr>
        <p:spPr>
          <a:xfrm rot="21342461">
            <a:off x="7519156" y="2942278"/>
            <a:ext cx="597901" cy="11241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66912EF-058C-4B9D-BC05-E957805DA85D}"/>
              </a:ext>
            </a:extLst>
          </p:cNvPr>
          <p:cNvSpPr/>
          <p:nvPr/>
        </p:nvSpPr>
        <p:spPr>
          <a:xfrm>
            <a:off x="9381934" y="3406947"/>
            <a:ext cx="1503969" cy="1864891"/>
          </a:xfrm>
          <a:custGeom>
            <a:avLst/>
            <a:gdLst>
              <a:gd name="connsiteX0" fmla="*/ 0 w 1526797"/>
              <a:gd name="connsiteY0" fmla="*/ 260059 h 1845578"/>
              <a:gd name="connsiteX1" fmla="*/ 33556 w 1526797"/>
              <a:gd name="connsiteY1" fmla="*/ 67112 h 1845578"/>
              <a:gd name="connsiteX2" fmla="*/ 134224 w 1526797"/>
              <a:gd name="connsiteY2" fmla="*/ 0 h 1845578"/>
              <a:gd name="connsiteX3" fmla="*/ 260059 w 1526797"/>
              <a:gd name="connsiteY3" fmla="*/ 8389 h 1845578"/>
              <a:gd name="connsiteX4" fmla="*/ 352338 w 1526797"/>
              <a:gd name="connsiteY4" fmla="*/ 75501 h 1845578"/>
              <a:gd name="connsiteX5" fmla="*/ 436228 w 1526797"/>
              <a:gd name="connsiteY5" fmla="*/ 243281 h 1845578"/>
              <a:gd name="connsiteX6" fmla="*/ 486562 w 1526797"/>
              <a:gd name="connsiteY6" fmla="*/ 453006 h 1845578"/>
              <a:gd name="connsiteX7" fmla="*/ 536896 w 1526797"/>
              <a:gd name="connsiteY7" fmla="*/ 704676 h 1845578"/>
              <a:gd name="connsiteX8" fmla="*/ 595619 w 1526797"/>
              <a:gd name="connsiteY8" fmla="*/ 1040235 h 1845578"/>
              <a:gd name="connsiteX9" fmla="*/ 604008 w 1526797"/>
              <a:gd name="connsiteY9" fmla="*/ 1182848 h 1845578"/>
              <a:gd name="connsiteX10" fmla="*/ 637564 w 1526797"/>
              <a:gd name="connsiteY10" fmla="*/ 1308683 h 1845578"/>
              <a:gd name="connsiteX11" fmla="*/ 755009 w 1526797"/>
              <a:gd name="connsiteY11" fmla="*/ 1359017 h 1845578"/>
              <a:gd name="connsiteX12" fmla="*/ 1040235 w 1526797"/>
              <a:gd name="connsiteY12" fmla="*/ 1350628 h 1845578"/>
              <a:gd name="connsiteX13" fmla="*/ 1233182 w 1526797"/>
              <a:gd name="connsiteY13" fmla="*/ 1350628 h 1845578"/>
              <a:gd name="connsiteX14" fmla="*/ 1426129 w 1526797"/>
              <a:gd name="connsiteY14" fmla="*/ 1367406 h 1845578"/>
              <a:gd name="connsiteX15" fmla="*/ 1526797 w 1526797"/>
              <a:gd name="connsiteY15" fmla="*/ 1518408 h 1845578"/>
              <a:gd name="connsiteX16" fmla="*/ 1526797 w 1526797"/>
              <a:gd name="connsiteY16" fmla="*/ 1702966 h 1845578"/>
              <a:gd name="connsiteX17" fmla="*/ 1375795 w 1526797"/>
              <a:gd name="connsiteY17" fmla="*/ 1828800 h 1845578"/>
              <a:gd name="connsiteX18" fmla="*/ 1300294 w 1526797"/>
              <a:gd name="connsiteY18" fmla="*/ 1845578 h 1845578"/>
              <a:gd name="connsiteX19" fmla="*/ 1073791 w 1526797"/>
              <a:gd name="connsiteY19" fmla="*/ 1837189 h 1845578"/>
              <a:gd name="connsiteX20" fmla="*/ 755009 w 1526797"/>
              <a:gd name="connsiteY20" fmla="*/ 1803633 h 1845578"/>
              <a:gd name="connsiteX21" fmla="*/ 570452 w 1526797"/>
              <a:gd name="connsiteY21" fmla="*/ 1744911 h 1845578"/>
              <a:gd name="connsiteX22" fmla="*/ 427839 w 1526797"/>
              <a:gd name="connsiteY22" fmla="*/ 1635854 h 1845578"/>
              <a:gd name="connsiteX23" fmla="*/ 192947 w 1526797"/>
              <a:gd name="connsiteY23" fmla="*/ 1451296 h 1845578"/>
              <a:gd name="connsiteX24" fmla="*/ 117446 w 1526797"/>
              <a:gd name="connsiteY24" fmla="*/ 1233182 h 1845578"/>
              <a:gd name="connsiteX25" fmla="*/ 92279 w 1526797"/>
              <a:gd name="connsiteY25" fmla="*/ 1132514 h 1845578"/>
              <a:gd name="connsiteX26" fmla="*/ 83890 w 1526797"/>
              <a:gd name="connsiteY26" fmla="*/ 1115736 h 1845578"/>
              <a:gd name="connsiteX27" fmla="*/ 33556 w 1526797"/>
              <a:gd name="connsiteY27" fmla="*/ 914400 h 1845578"/>
              <a:gd name="connsiteX28" fmla="*/ 25167 w 1526797"/>
              <a:gd name="connsiteY28" fmla="*/ 679509 h 1845578"/>
              <a:gd name="connsiteX29" fmla="*/ 0 w 1526797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70629 h 1856148"/>
              <a:gd name="connsiteX1" fmla="*/ 33622 w 1526863"/>
              <a:gd name="connsiteY1" fmla="*/ 77682 h 1856148"/>
              <a:gd name="connsiteX2" fmla="*/ 134290 w 1526863"/>
              <a:gd name="connsiteY2" fmla="*/ 10570 h 1856148"/>
              <a:gd name="connsiteX3" fmla="*/ 260125 w 1526863"/>
              <a:gd name="connsiteY3" fmla="*/ 18959 h 1856148"/>
              <a:gd name="connsiteX4" fmla="*/ 352404 w 1526863"/>
              <a:gd name="connsiteY4" fmla="*/ 86071 h 1856148"/>
              <a:gd name="connsiteX5" fmla="*/ 436294 w 1526863"/>
              <a:gd name="connsiteY5" fmla="*/ 253851 h 1856148"/>
              <a:gd name="connsiteX6" fmla="*/ 486628 w 1526863"/>
              <a:gd name="connsiteY6" fmla="*/ 463576 h 1856148"/>
              <a:gd name="connsiteX7" fmla="*/ 536962 w 1526863"/>
              <a:gd name="connsiteY7" fmla="*/ 715246 h 1856148"/>
              <a:gd name="connsiteX8" fmla="*/ 595685 w 1526863"/>
              <a:gd name="connsiteY8" fmla="*/ 1050805 h 1856148"/>
              <a:gd name="connsiteX9" fmla="*/ 604074 w 1526863"/>
              <a:gd name="connsiteY9" fmla="*/ 1193418 h 1856148"/>
              <a:gd name="connsiteX10" fmla="*/ 637630 w 1526863"/>
              <a:gd name="connsiteY10" fmla="*/ 1319253 h 1856148"/>
              <a:gd name="connsiteX11" fmla="*/ 755075 w 1526863"/>
              <a:gd name="connsiteY11" fmla="*/ 1369587 h 1856148"/>
              <a:gd name="connsiteX12" fmla="*/ 1040301 w 1526863"/>
              <a:gd name="connsiteY12" fmla="*/ 1361198 h 1856148"/>
              <a:gd name="connsiteX13" fmla="*/ 1233248 w 1526863"/>
              <a:gd name="connsiteY13" fmla="*/ 1361198 h 1856148"/>
              <a:gd name="connsiteX14" fmla="*/ 1426195 w 1526863"/>
              <a:gd name="connsiteY14" fmla="*/ 1377976 h 1856148"/>
              <a:gd name="connsiteX15" fmla="*/ 1526863 w 1526863"/>
              <a:gd name="connsiteY15" fmla="*/ 1528978 h 1856148"/>
              <a:gd name="connsiteX16" fmla="*/ 1526863 w 1526863"/>
              <a:gd name="connsiteY16" fmla="*/ 1713536 h 1856148"/>
              <a:gd name="connsiteX17" fmla="*/ 1375861 w 1526863"/>
              <a:gd name="connsiteY17" fmla="*/ 1839370 h 1856148"/>
              <a:gd name="connsiteX18" fmla="*/ 1300360 w 1526863"/>
              <a:gd name="connsiteY18" fmla="*/ 1856148 h 1856148"/>
              <a:gd name="connsiteX19" fmla="*/ 1073857 w 1526863"/>
              <a:gd name="connsiteY19" fmla="*/ 1847759 h 1856148"/>
              <a:gd name="connsiteX20" fmla="*/ 755075 w 1526863"/>
              <a:gd name="connsiteY20" fmla="*/ 1814203 h 1856148"/>
              <a:gd name="connsiteX21" fmla="*/ 570518 w 1526863"/>
              <a:gd name="connsiteY21" fmla="*/ 1755481 h 1856148"/>
              <a:gd name="connsiteX22" fmla="*/ 427905 w 1526863"/>
              <a:gd name="connsiteY22" fmla="*/ 1646424 h 1856148"/>
              <a:gd name="connsiteX23" fmla="*/ 193013 w 1526863"/>
              <a:gd name="connsiteY23" fmla="*/ 1461866 h 1856148"/>
              <a:gd name="connsiteX24" fmla="*/ 117512 w 1526863"/>
              <a:gd name="connsiteY24" fmla="*/ 1243752 h 1856148"/>
              <a:gd name="connsiteX25" fmla="*/ 92345 w 1526863"/>
              <a:gd name="connsiteY25" fmla="*/ 1143084 h 1856148"/>
              <a:gd name="connsiteX26" fmla="*/ 83956 w 1526863"/>
              <a:gd name="connsiteY26" fmla="*/ 1126306 h 1856148"/>
              <a:gd name="connsiteX27" fmla="*/ 33622 w 1526863"/>
              <a:gd name="connsiteY27" fmla="*/ 924970 h 1856148"/>
              <a:gd name="connsiteX28" fmla="*/ 25233 w 1526863"/>
              <a:gd name="connsiteY28" fmla="*/ 690079 h 1856148"/>
              <a:gd name="connsiteX29" fmla="*/ 66 w 1526863"/>
              <a:gd name="connsiteY29" fmla="*/ 270629 h 1856148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48995"/>
              <a:gd name="connsiteY0" fmla="*/ 267976 h 1853495"/>
              <a:gd name="connsiteX1" fmla="*/ 33622 w 1548995"/>
              <a:gd name="connsiteY1" fmla="*/ 75029 h 1853495"/>
              <a:gd name="connsiteX2" fmla="*/ 134290 w 1548995"/>
              <a:gd name="connsiteY2" fmla="*/ 7917 h 1853495"/>
              <a:gd name="connsiteX3" fmla="*/ 260125 w 1548995"/>
              <a:gd name="connsiteY3" fmla="*/ 16306 h 1853495"/>
              <a:gd name="connsiteX4" fmla="*/ 352404 w 1548995"/>
              <a:gd name="connsiteY4" fmla="*/ 83418 h 1853495"/>
              <a:gd name="connsiteX5" fmla="*/ 436294 w 1548995"/>
              <a:gd name="connsiteY5" fmla="*/ 251198 h 1853495"/>
              <a:gd name="connsiteX6" fmla="*/ 486628 w 1548995"/>
              <a:gd name="connsiteY6" fmla="*/ 460923 h 1853495"/>
              <a:gd name="connsiteX7" fmla="*/ 536962 w 1548995"/>
              <a:gd name="connsiteY7" fmla="*/ 712593 h 1853495"/>
              <a:gd name="connsiteX8" fmla="*/ 562129 w 1548995"/>
              <a:gd name="connsiteY8" fmla="*/ 972651 h 1853495"/>
              <a:gd name="connsiteX9" fmla="*/ 604074 w 1548995"/>
              <a:gd name="connsiteY9" fmla="*/ 1190765 h 1853495"/>
              <a:gd name="connsiteX10" fmla="*/ 637630 w 1548995"/>
              <a:gd name="connsiteY10" fmla="*/ 1316600 h 1853495"/>
              <a:gd name="connsiteX11" fmla="*/ 755075 w 1548995"/>
              <a:gd name="connsiteY11" fmla="*/ 1366934 h 1853495"/>
              <a:gd name="connsiteX12" fmla="*/ 1040301 w 1548995"/>
              <a:gd name="connsiteY12" fmla="*/ 1358545 h 1853495"/>
              <a:gd name="connsiteX13" fmla="*/ 1233248 w 1548995"/>
              <a:gd name="connsiteY13" fmla="*/ 1358545 h 1853495"/>
              <a:gd name="connsiteX14" fmla="*/ 1426195 w 1548995"/>
              <a:gd name="connsiteY14" fmla="*/ 1375323 h 1853495"/>
              <a:gd name="connsiteX15" fmla="*/ 1526863 w 1548995"/>
              <a:gd name="connsiteY15" fmla="*/ 1526325 h 1853495"/>
              <a:gd name="connsiteX16" fmla="*/ 1526863 w 1548995"/>
              <a:gd name="connsiteY16" fmla="*/ 1710883 h 1853495"/>
              <a:gd name="connsiteX17" fmla="*/ 1375861 w 1548995"/>
              <a:gd name="connsiteY17" fmla="*/ 1836717 h 1853495"/>
              <a:gd name="connsiteX18" fmla="*/ 1300360 w 1548995"/>
              <a:gd name="connsiteY18" fmla="*/ 1853495 h 1853495"/>
              <a:gd name="connsiteX19" fmla="*/ 1073857 w 1548995"/>
              <a:gd name="connsiteY19" fmla="*/ 1845106 h 1853495"/>
              <a:gd name="connsiteX20" fmla="*/ 755075 w 1548995"/>
              <a:gd name="connsiteY20" fmla="*/ 1811550 h 1853495"/>
              <a:gd name="connsiteX21" fmla="*/ 570518 w 1548995"/>
              <a:gd name="connsiteY21" fmla="*/ 1752828 h 1853495"/>
              <a:gd name="connsiteX22" fmla="*/ 427905 w 1548995"/>
              <a:gd name="connsiteY22" fmla="*/ 1643771 h 1853495"/>
              <a:gd name="connsiteX23" fmla="*/ 193013 w 1548995"/>
              <a:gd name="connsiteY23" fmla="*/ 1459213 h 1853495"/>
              <a:gd name="connsiteX24" fmla="*/ 117512 w 1548995"/>
              <a:gd name="connsiteY24" fmla="*/ 1241099 h 1853495"/>
              <a:gd name="connsiteX25" fmla="*/ 92345 w 1548995"/>
              <a:gd name="connsiteY25" fmla="*/ 1140431 h 1853495"/>
              <a:gd name="connsiteX26" fmla="*/ 83956 w 1548995"/>
              <a:gd name="connsiteY26" fmla="*/ 1123653 h 1853495"/>
              <a:gd name="connsiteX27" fmla="*/ 33622 w 1548995"/>
              <a:gd name="connsiteY27" fmla="*/ 922317 h 1853495"/>
              <a:gd name="connsiteX28" fmla="*/ 25233 w 1548995"/>
              <a:gd name="connsiteY28" fmla="*/ 687426 h 1853495"/>
              <a:gd name="connsiteX29" fmla="*/ 66 w 1548995"/>
              <a:gd name="connsiteY29" fmla="*/ 267976 h 1853495"/>
              <a:gd name="connsiteX0" fmla="*/ 66 w 1553447"/>
              <a:gd name="connsiteY0" fmla="*/ 267976 h 1853495"/>
              <a:gd name="connsiteX1" fmla="*/ 33622 w 1553447"/>
              <a:gd name="connsiteY1" fmla="*/ 75029 h 1853495"/>
              <a:gd name="connsiteX2" fmla="*/ 134290 w 1553447"/>
              <a:gd name="connsiteY2" fmla="*/ 7917 h 1853495"/>
              <a:gd name="connsiteX3" fmla="*/ 260125 w 1553447"/>
              <a:gd name="connsiteY3" fmla="*/ 16306 h 1853495"/>
              <a:gd name="connsiteX4" fmla="*/ 352404 w 1553447"/>
              <a:gd name="connsiteY4" fmla="*/ 83418 h 1853495"/>
              <a:gd name="connsiteX5" fmla="*/ 436294 w 1553447"/>
              <a:gd name="connsiteY5" fmla="*/ 251198 h 1853495"/>
              <a:gd name="connsiteX6" fmla="*/ 486628 w 1553447"/>
              <a:gd name="connsiteY6" fmla="*/ 460923 h 1853495"/>
              <a:gd name="connsiteX7" fmla="*/ 536962 w 1553447"/>
              <a:gd name="connsiteY7" fmla="*/ 712593 h 1853495"/>
              <a:gd name="connsiteX8" fmla="*/ 562129 w 1553447"/>
              <a:gd name="connsiteY8" fmla="*/ 972651 h 1853495"/>
              <a:gd name="connsiteX9" fmla="*/ 604074 w 1553447"/>
              <a:gd name="connsiteY9" fmla="*/ 1190765 h 1853495"/>
              <a:gd name="connsiteX10" fmla="*/ 637630 w 1553447"/>
              <a:gd name="connsiteY10" fmla="*/ 1316600 h 1853495"/>
              <a:gd name="connsiteX11" fmla="*/ 755075 w 1553447"/>
              <a:gd name="connsiteY11" fmla="*/ 1366934 h 1853495"/>
              <a:gd name="connsiteX12" fmla="*/ 1040301 w 1553447"/>
              <a:gd name="connsiteY12" fmla="*/ 1358545 h 1853495"/>
              <a:gd name="connsiteX13" fmla="*/ 1233248 w 1553447"/>
              <a:gd name="connsiteY13" fmla="*/ 1358545 h 1853495"/>
              <a:gd name="connsiteX14" fmla="*/ 1426195 w 1553447"/>
              <a:gd name="connsiteY14" fmla="*/ 1375323 h 1853495"/>
              <a:gd name="connsiteX15" fmla="*/ 1526863 w 1553447"/>
              <a:gd name="connsiteY15" fmla="*/ 1526325 h 1853495"/>
              <a:gd name="connsiteX16" fmla="*/ 1526863 w 1553447"/>
              <a:gd name="connsiteY16" fmla="*/ 1710883 h 1853495"/>
              <a:gd name="connsiteX17" fmla="*/ 1375861 w 1553447"/>
              <a:gd name="connsiteY17" fmla="*/ 1836717 h 1853495"/>
              <a:gd name="connsiteX18" fmla="*/ 1300360 w 1553447"/>
              <a:gd name="connsiteY18" fmla="*/ 1853495 h 1853495"/>
              <a:gd name="connsiteX19" fmla="*/ 1073857 w 1553447"/>
              <a:gd name="connsiteY19" fmla="*/ 1845106 h 1853495"/>
              <a:gd name="connsiteX20" fmla="*/ 755075 w 1553447"/>
              <a:gd name="connsiteY20" fmla="*/ 1811550 h 1853495"/>
              <a:gd name="connsiteX21" fmla="*/ 570518 w 1553447"/>
              <a:gd name="connsiteY21" fmla="*/ 1752828 h 1853495"/>
              <a:gd name="connsiteX22" fmla="*/ 427905 w 1553447"/>
              <a:gd name="connsiteY22" fmla="*/ 1643771 h 1853495"/>
              <a:gd name="connsiteX23" fmla="*/ 193013 w 1553447"/>
              <a:gd name="connsiteY23" fmla="*/ 1459213 h 1853495"/>
              <a:gd name="connsiteX24" fmla="*/ 117512 w 1553447"/>
              <a:gd name="connsiteY24" fmla="*/ 1241099 h 1853495"/>
              <a:gd name="connsiteX25" fmla="*/ 92345 w 1553447"/>
              <a:gd name="connsiteY25" fmla="*/ 1140431 h 1853495"/>
              <a:gd name="connsiteX26" fmla="*/ 83956 w 1553447"/>
              <a:gd name="connsiteY26" fmla="*/ 1123653 h 1853495"/>
              <a:gd name="connsiteX27" fmla="*/ 33622 w 1553447"/>
              <a:gd name="connsiteY27" fmla="*/ 922317 h 1853495"/>
              <a:gd name="connsiteX28" fmla="*/ 25233 w 1553447"/>
              <a:gd name="connsiteY28" fmla="*/ 687426 h 1853495"/>
              <a:gd name="connsiteX29" fmla="*/ 66 w 1553447"/>
              <a:gd name="connsiteY29" fmla="*/ 267976 h 1853495"/>
              <a:gd name="connsiteX0" fmla="*/ 66 w 1553447"/>
              <a:gd name="connsiteY0" fmla="*/ 267976 h 1860514"/>
              <a:gd name="connsiteX1" fmla="*/ 33622 w 1553447"/>
              <a:gd name="connsiteY1" fmla="*/ 75029 h 1860514"/>
              <a:gd name="connsiteX2" fmla="*/ 134290 w 1553447"/>
              <a:gd name="connsiteY2" fmla="*/ 7917 h 1860514"/>
              <a:gd name="connsiteX3" fmla="*/ 260125 w 1553447"/>
              <a:gd name="connsiteY3" fmla="*/ 16306 h 1860514"/>
              <a:gd name="connsiteX4" fmla="*/ 352404 w 1553447"/>
              <a:gd name="connsiteY4" fmla="*/ 83418 h 1860514"/>
              <a:gd name="connsiteX5" fmla="*/ 436294 w 1553447"/>
              <a:gd name="connsiteY5" fmla="*/ 251198 h 1860514"/>
              <a:gd name="connsiteX6" fmla="*/ 486628 w 1553447"/>
              <a:gd name="connsiteY6" fmla="*/ 460923 h 1860514"/>
              <a:gd name="connsiteX7" fmla="*/ 536962 w 1553447"/>
              <a:gd name="connsiteY7" fmla="*/ 712593 h 1860514"/>
              <a:gd name="connsiteX8" fmla="*/ 562129 w 1553447"/>
              <a:gd name="connsiteY8" fmla="*/ 972651 h 1860514"/>
              <a:gd name="connsiteX9" fmla="*/ 604074 w 1553447"/>
              <a:gd name="connsiteY9" fmla="*/ 1190765 h 1860514"/>
              <a:gd name="connsiteX10" fmla="*/ 637630 w 1553447"/>
              <a:gd name="connsiteY10" fmla="*/ 1316600 h 1860514"/>
              <a:gd name="connsiteX11" fmla="*/ 755075 w 1553447"/>
              <a:gd name="connsiteY11" fmla="*/ 1366934 h 1860514"/>
              <a:gd name="connsiteX12" fmla="*/ 1040301 w 1553447"/>
              <a:gd name="connsiteY12" fmla="*/ 1358545 h 1860514"/>
              <a:gd name="connsiteX13" fmla="*/ 1233248 w 1553447"/>
              <a:gd name="connsiteY13" fmla="*/ 1358545 h 1860514"/>
              <a:gd name="connsiteX14" fmla="*/ 1426195 w 1553447"/>
              <a:gd name="connsiteY14" fmla="*/ 1375323 h 1860514"/>
              <a:gd name="connsiteX15" fmla="*/ 1526863 w 1553447"/>
              <a:gd name="connsiteY15" fmla="*/ 1526325 h 1860514"/>
              <a:gd name="connsiteX16" fmla="*/ 1526863 w 1553447"/>
              <a:gd name="connsiteY16" fmla="*/ 1710883 h 1860514"/>
              <a:gd name="connsiteX17" fmla="*/ 1375861 w 1553447"/>
              <a:gd name="connsiteY17" fmla="*/ 1836717 h 1860514"/>
              <a:gd name="connsiteX18" fmla="*/ 1300360 w 1553447"/>
              <a:gd name="connsiteY18" fmla="*/ 1853495 h 1860514"/>
              <a:gd name="connsiteX19" fmla="*/ 1073857 w 1553447"/>
              <a:gd name="connsiteY19" fmla="*/ 1845106 h 1860514"/>
              <a:gd name="connsiteX20" fmla="*/ 755075 w 1553447"/>
              <a:gd name="connsiteY20" fmla="*/ 1811550 h 1860514"/>
              <a:gd name="connsiteX21" fmla="*/ 570518 w 1553447"/>
              <a:gd name="connsiteY21" fmla="*/ 1752828 h 1860514"/>
              <a:gd name="connsiteX22" fmla="*/ 427905 w 1553447"/>
              <a:gd name="connsiteY22" fmla="*/ 1643771 h 1860514"/>
              <a:gd name="connsiteX23" fmla="*/ 193013 w 1553447"/>
              <a:gd name="connsiteY23" fmla="*/ 1459213 h 1860514"/>
              <a:gd name="connsiteX24" fmla="*/ 117512 w 1553447"/>
              <a:gd name="connsiteY24" fmla="*/ 1241099 h 1860514"/>
              <a:gd name="connsiteX25" fmla="*/ 92345 w 1553447"/>
              <a:gd name="connsiteY25" fmla="*/ 1140431 h 1860514"/>
              <a:gd name="connsiteX26" fmla="*/ 83956 w 1553447"/>
              <a:gd name="connsiteY26" fmla="*/ 1123653 h 1860514"/>
              <a:gd name="connsiteX27" fmla="*/ 33622 w 1553447"/>
              <a:gd name="connsiteY27" fmla="*/ 922317 h 1860514"/>
              <a:gd name="connsiteX28" fmla="*/ 25233 w 1553447"/>
              <a:gd name="connsiteY28" fmla="*/ 687426 h 1860514"/>
              <a:gd name="connsiteX29" fmla="*/ 66 w 1553447"/>
              <a:gd name="connsiteY29" fmla="*/ 267976 h 1860514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4194 w 1557575"/>
              <a:gd name="connsiteY0" fmla="*/ 267976 h 1855688"/>
              <a:gd name="connsiteX1" fmla="*/ 37750 w 1557575"/>
              <a:gd name="connsiteY1" fmla="*/ 75029 h 1855688"/>
              <a:gd name="connsiteX2" fmla="*/ 138418 w 1557575"/>
              <a:gd name="connsiteY2" fmla="*/ 7917 h 1855688"/>
              <a:gd name="connsiteX3" fmla="*/ 264253 w 1557575"/>
              <a:gd name="connsiteY3" fmla="*/ 16306 h 1855688"/>
              <a:gd name="connsiteX4" fmla="*/ 356532 w 1557575"/>
              <a:gd name="connsiteY4" fmla="*/ 83418 h 1855688"/>
              <a:gd name="connsiteX5" fmla="*/ 440422 w 1557575"/>
              <a:gd name="connsiteY5" fmla="*/ 251198 h 1855688"/>
              <a:gd name="connsiteX6" fmla="*/ 490756 w 1557575"/>
              <a:gd name="connsiteY6" fmla="*/ 460923 h 1855688"/>
              <a:gd name="connsiteX7" fmla="*/ 541090 w 1557575"/>
              <a:gd name="connsiteY7" fmla="*/ 712593 h 1855688"/>
              <a:gd name="connsiteX8" fmla="*/ 566257 w 1557575"/>
              <a:gd name="connsiteY8" fmla="*/ 972651 h 1855688"/>
              <a:gd name="connsiteX9" fmla="*/ 608202 w 1557575"/>
              <a:gd name="connsiteY9" fmla="*/ 1190765 h 1855688"/>
              <a:gd name="connsiteX10" fmla="*/ 641758 w 1557575"/>
              <a:gd name="connsiteY10" fmla="*/ 1316600 h 1855688"/>
              <a:gd name="connsiteX11" fmla="*/ 759203 w 1557575"/>
              <a:gd name="connsiteY11" fmla="*/ 1366934 h 1855688"/>
              <a:gd name="connsiteX12" fmla="*/ 1044429 w 1557575"/>
              <a:gd name="connsiteY12" fmla="*/ 1358545 h 1855688"/>
              <a:gd name="connsiteX13" fmla="*/ 1237376 w 1557575"/>
              <a:gd name="connsiteY13" fmla="*/ 1358545 h 1855688"/>
              <a:gd name="connsiteX14" fmla="*/ 1430323 w 1557575"/>
              <a:gd name="connsiteY14" fmla="*/ 1375323 h 1855688"/>
              <a:gd name="connsiteX15" fmla="*/ 1530991 w 1557575"/>
              <a:gd name="connsiteY15" fmla="*/ 1526325 h 1855688"/>
              <a:gd name="connsiteX16" fmla="*/ 1530991 w 1557575"/>
              <a:gd name="connsiteY16" fmla="*/ 1710883 h 1855688"/>
              <a:gd name="connsiteX17" fmla="*/ 1379989 w 1557575"/>
              <a:gd name="connsiteY17" fmla="*/ 1836717 h 1855688"/>
              <a:gd name="connsiteX18" fmla="*/ 1304488 w 1557575"/>
              <a:gd name="connsiteY18" fmla="*/ 1853495 h 1855688"/>
              <a:gd name="connsiteX19" fmla="*/ 1077985 w 1557575"/>
              <a:gd name="connsiteY19" fmla="*/ 1845106 h 1855688"/>
              <a:gd name="connsiteX20" fmla="*/ 759203 w 1557575"/>
              <a:gd name="connsiteY20" fmla="*/ 1811550 h 1855688"/>
              <a:gd name="connsiteX21" fmla="*/ 574646 w 1557575"/>
              <a:gd name="connsiteY21" fmla="*/ 1752828 h 1855688"/>
              <a:gd name="connsiteX22" fmla="*/ 339754 w 1557575"/>
              <a:gd name="connsiteY22" fmla="*/ 1643771 h 1855688"/>
              <a:gd name="connsiteX23" fmla="*/ 197141 w 1557575"/>
              <a:gd name="connsiteY23" fmla="*/ 1459213 h 1855688"/>
              <a:gd name="connsiteX24" fmla="*/ 121640 w 1557575"/>
              <a:gd name="connsiteY24" fmla="*/ 1241099 h 1855688"/>
              <a:gd name="connsiteX25" fmla="*/ 96473 w 1557575"/>
              <a:gd name="connsiteY25" fmla="*/ 1140431 h 1855688"/>
              <a:gd name="connsiteX26" fmla="*/ 88084 w 1557575"/>
              <a:gd name="connsiteY26" fmla="*/ 1123653 h 1855688"/>
              <a:gd name="connsiteX27" fmla="*/ 37750 w 1557575"/>
              <a:gd name="connsiteY27" fmla="*/ 922317 h 1855688"/>
              <a:gd name="connsiteX28" fmla="*/ 4194 w 1557575"/>
              <a:gd name="connsiteY28" fmla="*/ 586758 h 1855688"/>
              <a:gd name="connsiteX29" fmla="*/ 4194 w 1557575"/>
              <a:gd name="connsiteY29" fmla="*/ 267976 h 1855688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7437 w 1560818"/>
              <a:gd name="connsiteY0" fmla="*/ 270845 h 1858557"/>
              <a:gd name="connsiteX1" fmla="*/ 40993 w 1560818"/>
              <a:gd name="connsiteY1" fmla="*/ 119843 h 1858557"/>
              <a:gd name="connsiteX2" fmla="*/ 141661 w 1560818"/>
              <a:gd name="connsiteY2" fmla="*/ 10786 h 1858557"/>
              <a:gd name="connsiteX3" fmla="*/ 267496 w 1560818"/>
              <a:gd name="connsiteY3" fmla="*/ 19175 h 1858557"/>
              <a:gd name="connsiteX4" fmla="*/ 359775 w 1560818"/>
              <a:gd name="connsiteY4" fmla="*/ 86287 h 1858557"/>
              <a:gd name="connsiteX5" fmla="*/ 443665 w 1560818"/>
              <a:gd name="connsiteY5" fmla="*/ 254067 h 1858557"/>
              <a:gd name="connsiteX6" fmla="*/ 493999 w 1560818"/>
              <a:gd name="connsiteY6" fmla="*/ 463792 h 1858557"/>
              <a:gd name="connsiteX7" fmla="*/ 544333 w 1560818"/>
              <a:gd name="connsiteY7" fmla="*/ 715462 h 1858557"/>
              <a:gd name="connsiteX8" fmla="*/ 569500 w 1560818"/>
              <a:gd name="connsiteY8" fmla="*/ 975520 h 1858557"/>
              <a:gd name="connsiteX9" fmla="*/ 611445 w 1560818"/>
              <a:gd name="connsiteY9" fmla="*/ 1193634 h 1858557"/>
              <a:gd name="connsiteX10" fmla="*/ 645001 w 1560818"/>
              <a:gd name="connsiteY10" fmla="*/ 1319469 h 1858557"/>
              <a:gd name="connsiteX11" fmla="*/ 762446 w 1560818"/>
              <a:gd name="connsiteY11" fmla="*/ 1369803 h 1858557"/>
              <a:gd name="connsiteX12" fmla="*/ 1047672 w 1560818"/>
              <a:gd name="connsiteY12" fmla="*/ 1361414 h 1858557"/>
              <a:gd name="connsiteX13" fmla="*/ 1240619 w 1560818"/>
              <a:gd name="connsiteY13" fmla="*/ 1361414 h 1858557"/>
              <a:gd name="connsiteX14" fmla="*/ 1433566 w 1560818"/>
              <a:gd name="connsiteY14" fmla="*/ 1378192 h 1858557"/>
              <a:gd name="connsiteX15" fmla="*/ 1534234 w 1560818"/>
              <a:gd name="connsiteY15" fmla="*/ 1529194 h 1858557"/>
              <a:gd name="connsiteX16" fmla="*/ 1534234 w 1560818"/>
              <a:gd name="connsiteY16" fmla="*/ 1713752 h 1858557"/>
              <a:gd name="connsiteX17" fmla="*/ 1383232 w 1560818"/>
              <a:gd name="connsiteY17" fmla="*/ 1839586 h 1858557"/>
              <a:gd name="connsiteX18" fmla="*/ 1307731 w 1560818"/>
              <a:gd name="connsiteY18" fmla="*/ 1856364 h 1858557"/>
              <a:gd name="connsiteX19" fmla="*/ 1081228 w 1560818"/>
              <a:gd name="connsiteY19" fmla="*/ 1847975 h 1858557"/>
              <a:gd name="connsiteX20" fmla="*/ 762446 w 1560818"/>
              <a:gd name="connsiteY20" fmla="*/ 1814419 h 1858557"/>
              <a:gd name="connsiteX21" fmla="*/ 577889 w 1560818"/>
              <a:gd name="connsiteY21" fmla="*/ 1755697 h 1858557"/>
              <a:gd name="connsiteX22" fmla="*/ 342997 w 1560818"/>
              <a:gd name="connsiteY22" fmla="*/ 1646640 h 1858557"/>
              <a:gd name="connsiteX23" fmla="*/ 200384 w 1560818"/>
              <a:gd name="connsiteY23" fmla="*/ 1462082 h 1858557"/>
              <a:gd name="connsiteX24" fmla="*/ 124883 w 1560818"/>
              <a:gd name="connsiteY24" fmla="*/ 1243968 h 1858557"/>
              <a:gd name="connsiteX25" fmla="*/ 99716 w 1560818"/>
              <a:gd name="connsiteY25" fmla="*/ 1143300 h 1858557"/>
              <a:gd name="connsiteX26" fmla="*/ 91327 w 1560818"/>
              <a:gd name="connsiteY26" fmla="*/ 1126522 h 1858557"/>
              <a:gd name="connsiteX27" fmla="*/ 40993 w 1560818"/>
              <a:gd name="connsiteY27" fmla="*/ 925186 h 1858557"/>
              <a:gd name="connsiteX28" fmla="*/ 7437 w 1560818"/>
              <a:gd name="connsiteY28" fmla="*/ 589627 h 1858557"/>
              <a:gd name="connsiteX29" fmla="*/ 7437 w 1560818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46875"/>
              <a:gd name="connsiteY0" fmla="*/ 270845 h 1858557"/>
              <a:gd name="connsiteX1" fmla="*/ 37751 w 1546875"/>
              <a:gd name="connsiteY1" fmla="*/ 119843 h 1858557"/>
              <a:gd name="connsiteX2" fmla="*/ 138419 w 1546875"/>
              <a:gd name="connsiteY2" fmla="*/ 10786 h 1858557"/>
              <a:gd name="connsiteX3" fmla="*/ 264254 w 1546875"/>
              <a:gd name="connsiteY3" fmla="*/ 19175 h 1858557"/>
              <a:gd name="connsiteX4" fmla="*/ 356533 w 1546875"/>
              <a:gd name="connsiteY4" fmla="*/ 86287 h 1858557"/>
              <a:gd name="connsiteX5" fmla="*/ 440423 w 1546875"/>
              <a:gd name="connsiteY5" fmla="*/ 254067 h 1858557"/>
              <a:gd name="connsiteX6" fmla="*/ 490757 w 1546875"/>
              <a:gd name="connsiteY6" fmla="*/ 463792 h 1858557"/>
              <a:gd name="connsiteX7" fmla="*/ 541091 w 1546875"/>
              <a:gd name="connsiteY7" fmla="*/ 715462 h 1858557"/>
              <a:gd name="connsiteX8" fmla="*/ 566258 w 1546875"/>
              <a:gd name="connsiteY8" fmla="*/ 975520 h 1858557"/>
              <a:gd name="connsiteX9" fmla="*/ 608203 w 1546875"/>
              <a:gd name="connsiteY9" fmla="*/ 1193634 h 1858557"/>
              <a:gd name="connsiteX10" fmla="*/ 641759 w 1546875"/>
              <a:gd name="connsiteY10" fmla="*/ 1319469 h 1858557"/>
              <a:gd name="connsiteX11" fmla="*/ 759204 w 1546875"/>
              <a:gd name="connsiteY11" fmla="*/ 1369803 h 1858557"/>
              <a:gd name="connsiteX12" fmla="*/ 1044430 w 1546875"/>
              <a:gd name="connsiteY12" fmla="*/ 1361414 h 1858557"/>
              <a:gd name="connsiteX13" fmla="*/ 1237377 w 1546875"/>
              <a:gd name="connsiteY13" fmla="*/ 1361414 h 1858557"/>
              <a:gd name="connsiteX14" fmla="*/ 1430324 w 1546875"/>
              <a:gd name="connsiteY14" fmla="*/ 1378192 h 1858557"/>
              <a:gd name="connsiteX15" fmla="*/ 1530992 w 1546875"/>
              <a:gd name="connsiteY15" fmla="*/ 1529194 h 1858557"/>
              <a:gd name="connsiteX16" fmla="*/ 1530992 w 1546875"/>
              <a:gd name="connsiteY16" fmla="*/ 1713752 h 1858557"/>
              <a:gd name="connsiteX17" fmla="*/ 1379990 w 1546875"/>
              <a:gd name="connsiteY17" fmla="*/ 1839586 h 1858557"/>
              <a:gd name="connsiteX18" fmla="*/ 1304489 w 1546875"/>
              <a:gd name="connsiteY18" fmla="*/ 1856364 h 1858557"/>
              <a:gd name="connsiteX19" fmla="*/ 1077986 w 1546875"/>
              <a:gd name="connsiteY19" fmla="*/ 1847975 h 1858557"/>
              <a:gd name="connsiteX20" fmla="*/ 759204 w 1546875"/>
              <a:gd name="connsiteY20" fmla="*/ 1814419 h 1858557"/>
              <a:gd name="connsiteX21" fmla="*/ 574647 w 1546875"/>
              <a:gd name="connsiteY21" fmla="*/ 1755697 h 1858557"/>
              <a:gd name="connsiteX22" fmla="*/ 339755 w 1546875"/>
              <a:gd name="connsiteY22" fmla="*/ 1646640 h 1858557"/>
              <a:gd name="connsiteX23" fmla="*/ 197142 w 1546875"/>
              <a:gd name="connsiteY23" fmla="*/ 1462082 h 1858557"/>
              <a:gd name="connsiteX24" fmla="*/ 121641 w 1546875"/>
              <a:gd name="connsiteY24" fmla="*/ 1243968 h 1858557"/>
              <a:gd name="connsiteX25" fmla="*/ 96474 w 1546875"/>
              <a:gd name="connsiteY25" fmla="*/ 1143300 h 1858557"/>
              <a:gd name="connsiteX26" fmla="*/ 88085 w 1546875"/>
              <a:gd name="connsiteY26" fmla="*/ 1126522 h 1858557"/>
              <a:gd name="connsiteX27" fmla="*/ 37751 w 1546875"/>
              <a:gd name="connsiteY27" fmla="*/ 925186 h 1858557"/>
              <a:gd name="connsiteX28" fmla="*/ 4195 w 1546875"/>
              <a:gd name="connsiteY28" fmla="*/ 589627 h 1858557"/>
              <a:gd name="connsiteX29" fmla="*/ 4195 w 1546875"/>
              <a:gd name="connsiteY29" fmla="*/ 270845 h 1858557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30448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22059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6713"/>
              <a:gd name="connsiteX1" fmla="*/ 37751 w 1532305"/>
              <a:gd name="connsiteY1" fmla="*/ 119843 h 1856713"/>
              <a:gd name="connsiteX2" fmla="*/ 138419 w 1532305"/>
              <a:gd name="connsiteY2" fmla="*/ 10786 h 1856713"/>
              <a:gd name="connsiteX3" fmla="*/ 264254 w 1532305"/>
              <a:gd name="connsiteY3" fmla="*/ 19175 h 1856713"/>
              <a:gd name="connsiteX4" fmla="*/ 356533 w 1532305"/>
              <a:gd name="connsiteY4" fmla="*/ 86287 h 1856713"/>
              <a:gd name="connsiteX5" fmla="*/ 440423 w 1532305"/>
              <a:gd name="connsiteY5" fmla="*/ 254067 h 1856713"/>
              <a:gd name="connsiteX6" fmla="*/ 490757 w 1532305"/>
              <a:gd name="connsiteY6" fmla="*/ 463792 h 1856713"/>
              <a:gd name="connsiteX7" fmla="*/ 541091 w 1532305"/>
              <a:gd name="connsiteY7" fmla="*/ 715462 h 1856713"/>
              <a:gd name="connsiteX8" fmla="*/ 566258 w 1532305"/>
              <a:gd name="connsiteY8" fmla="*/ 975520 h 1856713"/>
              <a:gd name="connsiteX9" fmla="*/ 608203 w 1532305"/>
              <a:gd name="connsiteY9" fmla="*/ 1193634 h 1856713"/>
              <a:gd name="connsiteX10" fmla="*/ 641759 w 1532305"/>
              <a:gd name="connsiteY10" fmla="*/ 1319469 h 1856713"/>
              <a:gd name="connsiteX11" fmla="*/ 759204 w 1532305"/>
              <a:gd name="connsiteY11" fmla="*/ 1369803 h 1856713"/>
              <a:gd name="connsiteX12" fmla="*/ 1044430 w 1532305"/>
              <a:gd name="connsiteY12" fmla="*/ 1361414 h 1856713"/>
              <a:gd name="connsiteX13" fmla="*/ 1237377 w 1532305"/>
              <a:gd name="connsiteY13" fmla="*/ 1361414 h 1856713"/>
              <a:gd name="connsiteX14" fmla="*/ 1430324 w 1532305"/>
              <a:gd name="connsiteY14" fmla="*/ 1378192 h 1856713"/>
              <a:gd name="connsiteX15" fmla="*/ 1530992 w 1532305"/>
              <a:gd name="connsiteY15" fmla="*/ 1529194 h 1856713"/>
              <a:gd name="connsiteX16" fmla="*/ 1480658 w 1532305"/>
              <a:gd name="connsiteY16" fmla="*/ 1747308 h 1856713"/>
              <a:gd name="connsiteX17" fmla="*/ 1379990 w 1532305"/>
              <a:gd name="connsiteY17" fmla="*/ 1839586 h 1856713"/>
              <a:gd name="connsiteX18" fmla="*/ 1220599 w 1532305"/>
              <a:gd name="connsiteY18" fmla="*/ 1856364 h 1856713"/>
              <a:gd name="connsiteX19" fmla="*/ 977318 w 1532305"/>
              <a:gd name="connsiteY19" fmla="*/ 1847975 h 1856713"/>
              <a:gd name="connsiteX20" fmla="*/ 759204 w 1532305"/>
              <a:gd name="connsiteY20" fmla="*/ 1814419 h 1856713"/>
              <a:gd name="connsiteX21" fmla="*/ 574647 w 1532305"/>
              <a:gd name="connsiteY21" fmla="*/ 1755697 h 1856713"/>
              <a:gd name="connsiteX22" fmla="*/ 339755 w 1532305"/>
              <a:gd name="connsiteY22" fmla="*/ 1646640 h 1856713"/>
              <a:gd name="connsiteX23" fmla="*/ 197142 w 1532305"/>
              <a:gd name="connsiteY23" fmla="*/ 1462082 h 1856713"/>
              <a:gd name="connsiteX24" fmla="*/ 121641 w 1532305"/>
              <a:gd name="connsiteY24" fmla="*/ 1243968 h 1856713"/>
              <a:gd name="connsiteX25" fmla="*/ 96474 w 1532305"/>
              <a:gd name="connsiteY25" fmla="*/ 1143300 h 1856713"/>
              <a:gd name="connsiteX26" fmla="*/ 88085 w 1532305"/>
              <a:gd name="connsiteY26" fmla="*/ 1126522 h 1856713"/>
              <a:gd name="connsiteX27" fmla="*/ 37751 w 1532305"/>
              <a:gd name="connsiteY27" fmla="*/ 925186 h 1856713"/>
              <a:gd name="connsiteX28" fmla="*/ 4195 w 1532305"/>
              <a:gd name="connsiteY28" fmla="*/ 589627 h 1856713"/>
              <a:gd name="connsiteX29" fmla="*/ 4195 w 1532305"/>
              <a:gd name="connsiteY29" fmla="*/ 270845 h 1856713"/>
              <a:gd name="connsiteX0" fmla="*/ 4195 w 1532349"/>
              <a:gd name="connsiteY0" fmla="*/ 270845 h 1858995"/>
              <a:gd name="connsiteX1" fmla="*/ 37751 w 1532349"/>
              <a:gd name="connsiteY1" fmla="*/ 119843 h 1858995"/>
              <a:gd name="connsiteX2" fmla="*/ 138419 w 1532349"/>
              <a:gd name="connsiteY2" fmla="*/ 10786 h 1858995"/>
              <a:gd name="connsiteX3" fmla="*/ 264254 w 1532349"/>
              <a:gd name="connsiteY3" fmla="*/ 19175 h 1858995"/>
              <a:gd name="connsiteX4" fmla="*/ 356533 w 1532349"/>
              <a:gd name="connsiteY4" fmla="*/ 86287 h 1858995"/>
              <a:gd name="connsiteX5" fmla="*/ 440423 w 1532349"/>
              <a:gd name="connsiteY5" fmla="*/ 254067 h 1858995"/>
              <a:gd name="connsiteX6" fmla="*/ 490757 w 1532349"/>
              <a:gd name="connsiteY6" fmla="*/ 463792 h 1858995"/>
              <a:gd name="connsiteX7" fmla="*/ 541091 w 1532349"/>
              <a:gd name="connsiteY7" fmla="*/ 715462 h 1858995"/>
              <a:gd name="connsiteX8" fmla="*/ 566258 w 1532349"/>
              <a:gd name="connsiteY8" fmla="*/ 975520 h 1858995"/>
              <a:gd name="connsiteX9" fmla="*/ 608203 w 1532349"/>
              <a:gd name="connsiteY9" fmla="*/ 1193634 h 1858995"/>
              <a:gd name="connsiteX10" fmla="*/ 641759 w 1532349"/>
              <a:gd name="connsiteY10" fmla="*/ 1319469 h 1858995"/>
              <a:gd name="connsiteX11" fmla="*/ 759204 w 1532349"/>
              <a:gd name="connsiteY11" fmla="*/ 1369803 h 1858995"/>
              <a:gd name="connsiteX12" fmla="*/ 1044430 w 1532349"/>
              <a:gd name="connsiteY12" fmla="*/ 1361414 h 1858995"/>
              <a:gd name="connsiteX13" fmla="*/ 1237377 w 1532349"/>
              <a:gd name="connsiteY13" fmla="*/ 1361414 h 1858995"/>
              <a:gd name="connsiteX14" fmla="*/ 1430324 w 1532349"/>
              <a:gd name="connsiteY14" fmla="*/ 1378192 h 1858995"/>
              <a:gd name="connsiteX15" fmla="*/ 1530992 w 1532349"/>
              <a:gd name="connsiteY15" fmla="*/ 1529194 h 1858995"/>
              <a:gd name="connsiteX16" fmla="*/ 1480658 w 1532349"/>
              <a:gd name="connsiteY16" fmla="*/ 1747308 h 1858995"/>
              <a:gd name="connsiteX17" fmla="*/ 1371601 w 1532349"/>
              <a:gd name="connsiteY17" fmla="*/ 1847975 h 1858995"/>
              <a:gd name="connsiteX18" fmla="*/ 1220599 w 1532349"/>
              <a:gd name="connsiteY18" fmla="*/ 1856364 h 1858995"/>
              <a:gd name="connsiteX19" fmla="*/ 977318 w 1532349"/>
              <a:gd name="connsiteY19" fmla="*/ 1847975 h 1858995"/>
              <a:gd name="connsiteX20" fmla="*/ 759204 w 1532349"/>
              <a:gd name="connsiteY20" fmla="*/ 1814419 h 1858995"/>
              <a:gd name="connsiteX21" fmla="*/ 574647 w 1532349"/>
              <a:gd name="connsiteY21" fmla="*/ 1755697 h 1858995"/>
              <a:gd name="connsiteX22" fmla="*/ 339755 w 1532349"/>
              <a:gd name="connsiteY22" fmla="*/ 1646640 h 1858995"/>
              <a:gd name="connsiteX23" fmla="*/ 197142 w 1532349"/>
              <a:gd name="connsiteY23" fmla="*/ 1462082 h 1858995"/>
              <a:gd name="connsiteX24" fmla="*/ 121641 w 1532349"/>
              <a:gd name="connsiteY24" fmla="*/ 1243968 h 1858995"/>
              <a:gd name="connsiteX25" fmla="*/ 96474 w 1532349"/>
              <a:gd name="connsiteY25" fmla="*/ 1143300 h 1858995"/>
              <a:gd name="connsiteX26" fmla="*/ 88085 w 1532349"/>
              <a:gd name="connsiteY26" fmla="*/ 1126522 h 1858995"/>
              <a:gd name="connsiteX27" fmla="*/ 37751 w 1532349"/>
              <a:gd name="connsiteY27" fmla="*/ 925186 h 1858995"/>
              <a:gd name="connsiteX28" fmla="*/ 4195 w 1532349"/>
              <a:gd name="connsiteY28" fmla="*/ 589627 h 1858995"/>
              <a:gd name="connsiteX29" fmla="*/ 4195 w 1532349"/>
              <a:gd name="connsiteY29" fmla="*/ 270845 h 1858995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361414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411748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1044430 w 1534004"/>
              <a:gd name="connsiteY12" fmla="*/ 1420136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41759 w 1503969"/>
              <a:gd name="connsiteY10" fmla="*/ 1319469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92760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03969" h="1864891">
                <a:moveTo>
                  <a:pt x="4195" y="270845"/>
                </a:moveTo>
                <a:cubicBezTo>
                  <a:pt x="9788" y="192548"/>
                  <a:pt x="26566" y="164584"/>
                  <a:pt x="37751" y="119843"/>
                </a:cubicBezTo>
                <a:cubicBezTo>
                  <a:pt x="48936" y="75102"/>
                  <a:pt x="100668" y="27564"/>
                  <a:pt x="138419" y="10786"/>
                </a:cubicBezTo>
                <a:cubicBezTo>
                  <a:pt x="176170" y="-5992"/>
                  <a:pt x="233494" y="-3196"/>
                  <a:pt x="264254" y="19175"/>
                </a:cubicBezTo>
                <a:lnTo>
                  <a:pt x="356533" y="86287"/>
                </a:lnTo>
                <a:cubicBezTo>
                  <a:pt x="385894" y="125436"/>
                  <a:pt x="423645" y="184159"/>
                  <a:pt x="440423" y="254067"/>
                </a:cubicBezTo>
                <a:lnTo>
                  <a:pt x="490757" y="463792"/>
                </a:lnTo>
                <a:cubicBezTo>
                  <a:pt x="507535" y="540691"/>
                  <a:pt x="528507" y="630174"/>
                  <a:pt x="541091" y="715462"/>
                </a:cubicBezTo>
                <a:cubicBezTo>
                  <a:pt x="553675" y="800750"/>
                  <a:pt x="555073" y="902816"/>
                  <a:pt x="566258" y="975520"/>
                </a:cubicBezTo>
                <a:cubicBezTo>
                  <a:pt x="577443" y="1048225"/>
                  <a:pt x="591425" y="1098559"/>
                  <a:pt x="608203" y="1151689"/>
                </a:cubicBezTo>
                <a:cubicBezTo>
                  <a:pt x="624981" y="1204819"/>
                  <a:pt x="636167" y="1257950"/>
                  <a:pt x="666926" y="1294302"/>
                </a:cubicBezTo>
                <a:cubicBezTo>
                  <a:pt x="697685" y="1330654"/>
                  <a:pt x="741028" y="1350229"/>
                  <a:pt x="792760" y="1369803"/>
                </a:cubicBezTo>
                <a:cubicBezTo>
                  <a:pt x="844492" y="1389377"/>
                  <a:pt x="913002" y="1401960"/>
                  <a:pt x="977318" y="1411747"/>
                </a:cubicBezTo>
                <a:cubicBezTo>
                  <a:pt x="1041634" y="1421534"/>
                  <a:pt x="1108746" y="1424331"/>
                  <a:pt x="1178654" y="1428526"/>
                </a:cubicBezTo>
                <a:cubicBezTo>
                  <a:pt x="1248562" y="1432721"/>
                  <a:pt x="1343638" y="1418739"/>
                  <a:pt x="1396768" y="1436915"/>
                </a:cubicBezTo>
                <a:cubicBezTo>
                  <a:pt x="1449898" y="1455091"/>
                  <a:pt x="1483454" y="1485851"/>
                  <a:pt x="1497436" y="1537583"/>
                </a:cubicBezTo>
                <a:cubicBezTo>
                  <a:pt x="1511418" y="1589315"/>
                  <a:pt x="1501630" y="1695576"/>
                  <a:pt x="1480658" y="1747308"/>
                </a:cubicBezTo>
                <a:cubicBezTo>
                  <a:pt x="1459686" y="1799040"/>
                  <a:pt x="1420537" y="1828401"/>
                  <a:pt x="1371601" y="1847975"/>
                </a:cubicBezTo>
                <a:cubicBezTo>
                  <a:pt x="1322665" y="1867549"/>
                  <a:pt x="1252757" y="1864753"/>
                  <a:pt x="1187043" y="1864753"/>
                </a:cubicBezTo>
                <a:cubicBezTo>
                  <a:pt x="1121329" y="1864753"/>
                  <a:pt x="1048624" y="1856364"/>
                  <a:pt x="977318" y="1847975"/>
                </a:cubicBezTo>
                <a:cubicBezTo>
                  <a:pt x="906012" y="1839586"/>
                  <a:pt x="826316" y="1829799"/>
                  <a:pt x="759204" y="1814419"/>
                </a:cubicBezTo>
                <a:cubicBezTo>
                  <a:pt x="692092" y="1799039"/>
                  <a:pt x="644555" y="1783660"/>
                  <a:pt x="574647" y="1755697"/>
                </a:cubicBezTo>
                <a:cubicBezTo>
                  <a:pt x="504739" y="1727734"/>
                  <a:pt x="418052" y="1708159"/>
                  <a:pt x="339755" y="1646640"/>
                </a:cubicBezTo>
                <a:lnTo>
                  <a:pt x="197142" y="1462082"/>
                </a:lnTo>
                <a:cubicBezTo>
                  <a:pt x="160790" y="1394970"/>
                  <a:pt x="128281" y="1273846"/>
                  <a:pt x="121641" y="1243968"/>
                </a:cubicBezTo>
                <a:cubicBezTo>
                  <a:pt x="115001" y="1214090"/>
                  <a:pt x="108880" y="1174316"/>
                  <a:pt x="96474" y="1143300"/>
                </a:cubicBezTo>
                <a:cubicBezTo>
                  <a:pt x="94152" y="1137494"/>
                  <a:pt x="104863" y="1193634"/>
                  <a:pt x="88085" y="1126522"/>
                </a:cubicBezTo>
                <a:cubicBezTo>
                  <a:pt x="71307" y="1059410"/>
                  <a:pt x="51733" y="1014668"/>
                  <a:pt x="37751" y="925186"/>
                </a:cubicBezTo>
                <a:cubicBezTo>
                  <a:pt x="23769" y="835704"/>
                  <a:pt x="9788" y="698684"/>
                  <a:pt x="4195" y="589627"/>
                </a:cubicBezTo>
                <a:cubicBezTo>
                  <a:pt x="-1398" y="480570"/>
                  <a:pt x="-1398" y="349142"/>
                  <a:pt x="4195" y="27084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2FCA810-DEFF-4DBB-B3D6-7DB7886CC3EF}"/>
              </a:ext>
            </a:extLst>
          </p:cNvPr>
          <p:cNvSpPr/>
          <p:nvPr/>
        </p:nvSpPr>
        <p:spPr>
          <a:xfrm>
            <a:off x="9870736" y="3005095"/>
            <a:ext cx="1619658" cy="2198061"/>
          </a:xfrm>
          <a:custGeom>
            <a:avLst/>
            <a:gdLst>
              <a:gd name="connsiteX0" fmla="*/ 0 w 1526797"/>
              <a:gd name="connsiteY0" fmla="*/ 260059 h 1845578"/>
              <a:gd name="connsiteX1" fmla="*/ 33556 w 1526797"/>
              <a:gd name="connsiteY1" fmla="*/ 67112 h 1845578"/>
              <a:gd name="connsiteX2" fmla="*/ 134224 w 1526797"/>
              <a:gd name="connsiteY2" fmla="*/ 0 h 1845578"/>
              <a:gd name="connsiteX3" fmla="*/ 260059 w 1526797"/>
              <a:gd name="connsiteY3" fmla="*/ 8389 h 1845578"/>
              <a:gd name="connsiteX4" fmla="*/ 352338 w 1526797"/>
              <a:gd name="connsiteY4" fmla="*/ 75501 h 1845578"/>
              <a:gd name="connsiteX5" fmla="*/ 436228 w 1526797"/>
              <a:gd name="connsiteY5" fmla="*/ 243281 h 1845578"/>
              <a:gd name="connsiteX6" fmla="*/ 486562 w 1526797"/>
              <a:gd name="connsiteY6" fmla="*/ 453006 h 1845578"/>
              <a:gd name="connsiteX7" fmla="*/ 536896 w 1526797"/>
              <a:gd name="connsiteY7" fmla="*/ 704676 h 1845578"/>
              <a:gd name="connsiteX8" fmla="*/ 595619 w 1526797"/>
              <a:gd name="connsiteY8" fmla="*/ 1040235 h 1845578"/>
              <a:gd name="connsiteX9" fmla="*/ 604008 w 1526797"/>
              <a:gd name="connsiteY9" fmla="*/ 1182848 h 1845578"/>
              <a:gd name="connsiteX10" fmla="*/ 637564 w 1526797"/>
              <a:gd name="connsiteY10" fmla="*/ 1308683 h 1845578"/>
              <a:gd name="connsiteX11" fmla="*/ 755009 w 1526797"/>
              <a:gd name="connsiteY11" fmla="*/ 1359017 h 1845578"/>
              <a:gd name="connsiteX12" fmla="*/ 1040235 w 1526797"/>
              <a:gd name="connsiteY12" fmla="*/ 1350628 h 1845578"/>
              <a:gd name="connsiteX13" fmla="*/ 1233182 w 1526797"/>
              <a:gd name="connsiteY13" fmla="*/ 1350628 h 1845578"/>
              <a:gd name="connsiteX14" fmla="*/ 1426129 w 1526797"/>
              <a:gd name="connsiteY14" fmla="*/ 1367406 h 1845578"/>
              <a:gd name="connsiteX15" fmla="*/ 1526797 w 1526797"/>
              <a:gd name="connsiteY15" fmla="*/ 1518408 h 1845578"/>
              <a:gd name="connsiteX16" fmla="*/ 1526797 w 1526797"/>
              <a:gd name="connsiteY16" fmla="*/ 1702966 h 1845578"/>
              <a:gd name="connsiteX17" fmla="*/ 1375795 w 1526797"/>
              <a:gd name="connsiteY17" fmla="*/ 1828800 h 1845578"/>
              <a:gd name="connsiteX18" fmla="*/ 1300294 w 1526797"/>
              <a:gd name="connsiteY18" fmla="*/ 1845578 h 1845578"/>
              <a:gd name="connsiteX19" fmla="*/ 1073791 w 1526797"/>
              <a:gd name="connsiteY19" fmla="*/ 1837189 h 1845578"/>
              <a:gd name="connsiteX20" fmla="*/ 755009 w 1526797"/>
              <a:gd name="connsiteY20" fmla="*/ 1803633 h 1845578"/>
              <a:gd name="connsiteX21" fmla="*/ 570452 w 1526797"/>
              <a:gd name="connsiteY21" fmla="*/ 1744911 h 1845578"/>
              <a:gd name="connsiteX22" fmla="*/ 427839 w 1526797"/>
              <a:gd name="connsiteY22" fmla="*/ 1635854 h 1845578"/>
              <a:gd name="connsiteX23" fmla="*/ 192947 w 1526797"/>
              <a:gd name="connsiteY23" fmla="*/ 1451296 h 1845578"/>
              <a:gd name="connsiteX24" fmla="*/ 117446 w 1526797"/>
              <a:gd name="connsiteY24" fmla="*/ 1233182 h 1845578"/>
              <a:gd name="connsiteX25" fmla="*/ 92279 w 1526797"/>
              <a:gd name="connsiteY25" fmla="*/ 1132514 h 1845578"/>
              <a:gd name="connsiteX26" fmla="*/ 83890 w 1526797"/>
              <a:gd name="connsiteY26" fmla="*/ 1115736 h 1845578"/>
              <a:gd name="connsiteX27" fmla="*/ 33556 w 1526797"/>
              <a:gd name="connsiteY27" fmla="*/ 914400 h 1845578"/>
              <a:gd name="connsiteX28" fmla="*/ 25167 w 1526797"/>
              <a:gd name="connsiteY28" fmla="*/ 679509 h 1845578"/>
              <a:gd name="connsiteX29" fmla="*/ 0 w 1526797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60059 h 1845578"/>
              <a:gd name="connsiteX1" fmla="*/ 33622 w 1526863"/>
              <a:gd name="connsiteY1" fmla="*/ 67112 h 1845578"/>
              <a:gd name="connsiteX2" fmla="*/ 134290 w 1526863"/>
              <a:gd name="connsiteY2" fmla="*/ 0 h 1845578"/>
              <a:gd name="connsiteX3" fmla="*/ 260125 w 1526863"/>
              <a:gd name="connsiteY3" fmla="*/ 8389 h 1845578"/>
              <a:gd name="connsiteX4" fmla="*/ 352404 w 1526863"/>
              <a:gd name="connsiteY4" fmla="*/ 75501 h 1845578"/>
              <a:gd name="connsiteX5" fmla="*/ 436294 w 1526863"/>
              <a:gd name="connsiteY5" fmla="*/ 243281 h 1845578"/>
              <a:gd name="connsiteX6" fmla="*/ 486628 w 1526863"/>
              <a:gd name="connsiteY6" fmla="*/ 453006 h 1845578"/>
              <a:gd name="connsiteX7" fmla="*/ 536962 w 1526863"/>
              <a:gd name="connsiteY7" fmla="*/ 704676 h 1845578"/>
              <a:gd name="connsiteX8" fmla="*/ 595685 w 1526863"/>
              <a:gd name="connsiteY8" fmla="*/ 1040235 h 1845578"/>
              <a:gd name="connsiteX9" fmla="*/ 604074 w 1526863"/>
              <a:gd name="connsiteY9" fmla="*/ 1182848 h 1845578"/>
              <a:gd name="connsiteX10" fmla="*/ 637630 w 1526863"/>
              <a:gd name="connsiteY10" fmla="*/ 1308683 h 1845578"/>
              <a:gd name="connsiteX11" fmla="*/ 755075 w 1526863"/>
              <a:gd name="connsiteY11" fmla="*/ 1359017 h 1845578"/>
              <a:gd name="connsiteX12" fmla="*/ 1040301 w 1526863"/>
              <a:gd name="connsiteY12" fmla="*/ 1350628 h 1845578"/>
              <a:gd name="connsiteX13" fmla="*/ 1233248 w 1526863"/>
              <a:gd name="connsiteY13" fmla="*/ 1350628 h 1845578"/>
              <a:gd name="connsiteX14" fmla="*/ 1426195 w 1526863"/>
              <a:gd name="connsiteY14" fmla="*/ 1367406 h 1845578"/>
              <a:gd name="connsiteX15" fmla="*/ 1526863 w 1526863"/>
              <a:gd name="connsiteY15" fmla="*/ 1518408 h 1845578"/>
              <a:gd name="connsiteX16" fmla="*/ 1526863 w 1526863"/>
              <a:gd name="connsiteY16" fmla="*/ 1702966 h 1845578"/>
              <a:gd name="connsiteX17" fmla="*/ 1375861 w 1526863"/>
              <a:gd name="connsiteY17" fmla="*/ 1828800 h 1845578"/>
              <a:gd name="connsiteX18" fmla="*/ 1300360 w 1526863"/>
              <a:gd name="connsiteY18" fmla="*/ 1845578 h 1845578"/>
              <a:gd name="connsiteX19" fmla="*/ 1073857 w 1526863"/>
              <a:gd name="connsiteY19" fmla="*/ 1837189 h 1845578"/>
              <a:gd name="connsiteX20" fmla="*/ 755075 w 1526863"/>
              <a:gd name="connsiteY20" fmla="*/ 1803633 h 1845578"/>
              <a:gd name="connsiteX21" fmla="*/ 570518 w 1526863"/>
              <a:gd name="connsiteY21" fmla="*/ 1744911 h 1845578"/>
              <a:gd name="connsiteX22" fmla="*/ 427905 w 1526863"/>
              <a:gd name="connsiteY22" fmla="*/ 1635854 h 1845578"/>
              <a:gd name="connsiteX23" fmla="*/ 193013 w 1526863"/>
              <a:gd name="connsiteY23" fmla="*/ 1451296 h 1845578"/>
              <a:gd name="connsiteX24" fmla="*/ 117512 w 1526863"/>
              <a:gd name="connsiteY24" fmla="*/ 1233182 h 1845578"/>
              <a:gd name="connsiteX25" fmla="*/ 92345 w 1526863"/>
              <a:gd name="connsiteY25" fmla="*/ 1132514 h 1845578"/>
              <a:gd name="connsiteX26" fmla="*/ 83956 w 1526863"/>
              <a:gd name="connsiteY26" fmla="*/ 1115736 h 1845578"/>
              <a:gd name="connsiteX27" fmla="*/ 33622 w 1526863"/>
              <a:gd name="connsiteY27" fmla="*/ 914400 h 1845578"/>
              <a:gd name="connsiteX28" fmla="*/ 25233 w 1526863"/>
              <a:gd name="connsiteY28" fmla="*/ 679509 h 1845578"/>
              <a:gd name="connsiteX29" fmla="*/ 66 w 1526863"/>
              <a:gd name="connsiteY29" fmla="*/ 260059 h 1845578"/>
              <a:gd name="connsiteX0" fmla="*/ 66 w 1526863"/>
              <a:gd name="connsiteY0" fmla="*/ 270629 h 1856148"/>
              <a:gd name="connsiteX1" fmla="*/ 33622 w 1526863"/>
              <a:gd name="connsiteY1" fmla="*/ 77682 h 1856148"/>
              <a:gd name="connsiteX2" fmla="*/ 134290 w 1526863"/>
              <a:gd name="connsiteY2" fmla="*/ 10570 h 1856148"/>
              <a:gd name="connsiteX3" fmla="*/ 260125 w 1526863"/>
              <a:gd name="connsiteY3" fmla="*/ 18959 h 1856148"/>
              <a:gd name="connsiteX4" fmla="*/ 352404 w 1526863"/>
              <a:gd name="connsiteY4" fmla="*/ 86071 h 1856148"/>
              <a:gd name="connsiteX5" fmla="*/ 436294 w 1526863"/>
              <a:gd name="connsiteY5" fmla="*/ 253851 h 1856148"/>
              <a:gd name="connsiteX6" fmla="*/ 486628 w 1526863"/>
              <a:gd name="connsiteY6" fmla="*/ 463576 h 1856148"/>
              <a:gd name="connsiteX7" fmla="*/ 536962 w 1526863"/>
              <a:gd name="connsiteY7" fmla="*/ 715246 h 1856148"/>
              <a:gd name="connsiteX8" fmla="*/ 595685 w 1526863"/>
              <a:gd name="connsiteY8" fmla="*/ 1050805 h 1856148"/>
              <a:gd name="connsiteX9" fmla="*/ 604074 w 1526863"/>
              <a:gd name="connsiteY9" fmla="*/ 1193418 h 1856148"/>
              <a:gd name="connsiteX10" fmla="*/ 637630 w 1526863"/>
              <a:gd name="connsiteY10" fmla="*/ 1319253 h 1856148"/>
              <a:gd name="connsiteX11" fmla="*/ 755075 w 1526863"/>
              <a:gd name="connsiteY11" fmla="*/ 1369587 h 1856148"/>
              <a:gd name="connsiteX12" fmla="*/ 1040301 w 1526863"/>
              <a:gd name="connsiteY12" fmla="*/ 1361198 h 1856148"/>
              <a:gd name="connsiteX13" fmla="*/ 1233248 w 1526863"/>
              <a:gd name="connsiteY13" fmla="*/ 1361198 h 1856148"/>
              <a:gd name="connsiteX14" fmla="*/ 1426195 w 1526863"/>
              <a:gd name="connsiteY14" fmla="*/ 1377976 h 1856148"/>
              <a:gd name="connsiteX15" fmla="*/ 1526863 w 1526863"/>
              <a:gd name="connsiteY15" fmla="*/ 1528978 h 1856148"/>
              <a:gd name="connsiteX16" fmla="*/ 1526863 w 1526863"/>
              <a:gd name="connsiteY16" fmla="*/ 1713536 h 1856148"/>
              <a:gd name="connsiteX17" fmla="*/ 1375861 w 1526863"/>
              <a:gd name="connsiteY17" fmla="*/ 1839370 h 1856148"/>
              <a:gd name="connsiteX18" fmla="*/ 1300360 w 1526863"/>
              <a:gd name="connsiteY18" fmla="*/ 1856148 h 1856148"/>
              <a:gd name="connsiteX19" fmla="*/ 1073857 w 1526863"/>
              <a:gd name="connsiteY19" fmla="*/ 1847759 h 1856148"/>
              <a:gd name="connsiteX20" fmla="*/ 755075 w 1526863"/>
              <a:gd name="connsiteY20" fmla="*/ 1814203 h 1856148"/>
              <a:gd name="connsiteX21" fmla="*/ 570518 w 1526863"/>
              <a:gd name="connsiteY21" fmla="*/ 1755481 h 1856148"/>
              <a:gd name="connsiteX22" fmla="*/ 427905 w 1526863"/>
              <a:gd name="connsiteY22" fmla="*/ 1646424 h 1856148"/>
              <a:gd name="connsiteX23" fmla="*/ 193013 w 1526863"/>
              <a:gd name="connsiteY23" fmla="*/ 1461866 h 1856148"/>
              <a:gd name="connsiteX24" fmla="*/ 117512 w 1526863"/>
              <a:gd name="connsiteY24" fmla="*/ 1243752 h 1856148"/>
              <a:gd name="connsiteX25" fmla="*/ 92345 w 1526863"/>
              <a:gd name="connsiteY25" fmla="*/ 1143084 h 1856148"/>
              <a:gd name="connsiteX26" fmla="*/ 83956 w 1526863"/>
              <a:gd name="connsiteY26" fmla="*/ 1126306 h 1856148"/>
              <a:gd name="connsiteX27" fmla="*/ 33622 w 1526863"/>
              <a:gd name="connsiteY27" fmla="*/ 924970 h 1856148"/>
              <a:gd name="connsiteX28" fmla="*/ 25233 w 1526863"/>
              <a:gd name="connsiteY28" fmla="*/ 690079 h 1856148"/>
              <a:gd name="connsiteX29" fmla="*/ 66 w 1526863"/>
              <a:gd name="connsiteY29" fmla="*/ 270629 h 1856148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95685 w 1526863"/>
              <a:gd name="connsiteY8" fmla="*/ 1048152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26863"/>
              <a:gd name="connsiteY0" fmla="*/ 267976 h 1853495"/>
              <a:gd name="connsiteX1" fmla="*/ 33622 w 1526863"/>
              <a:gd name="connsiteY1" fmla="*/ 75029 h 1853495"/>
              <a:gd name="connsiteX2" fmla="*/ 134290 w 1526863"/>
              <a:gd name="connsiteY2" fmla="*/ 7917 h 1853495"/>
              <a:gd name="connsiteX3" fmla="*/ 260125 w 1526863"/>
              <a:gd name="connsiteY3" fmla="*/ 16306 h 1853495"/>
              <a:gd name="connsiteX4" fmla="*/ 352404 w 1526863"/>
              <a:gd name="connsiteY4" fmla="*/ 83418 h 1853495"/>
              <a:gd name="connsiteX5" fmla="*/ 436294 w 1526863"/>
              <a:gd name="connsiteY5" fmla="*/ 251198 h 1853495"/>
              <a:gd name="connsiteX6" fmla="*/ 486628 w 1526863"/>
              <a:gd name="connsiteY6" fmla="*/ 460923 h 1853495"/>
              <a:gd name="connsiteX7" fmla="*/ 536962 w 1526863"/>
              <a:gd name="connsiteY7" fmla="*/ 712593 h 1853495"/>
              <a:gd name="connsiteX8" fmla="*/ 562129 w 1526863"/>
              <a:gd name="connsiteY8" fmla="*/ 972651 h 1853495"/>
              <a:gd name="connsiteX9" fmla="*/ 604074 w 1526863"/>
              <a:gd name="connsiteY9" fmla="*/ 1190765 h 1853495"/>
              <a:gd name="connsiteX10" fmla="*/ 637630 w 1526863"/>
              <a:gd name="connsiteY10" fmla="*/ 1316600 h 1853495"/>
              <a:gd name="connsiteX11" fmla="*/ 755075 w 1526863"/>
              <a:gd name="connsiteY11" fmla="*/ 1366934 h 1853495"/>
              <a:gd name="connsiteX12" fmla="*/ 1040301 w 1526863"/>
              <a:gd name="connsiteY12" fmla="*/ 1358545 h 1853495"/>
              <a:gd name="connsiteX13" fmla="*/ 1233248 w 1526863"/>
              <a:gd name="connsiteY13" fmla="*/ 1358545 h 1853495"/>
              <a:gd name="connsiteX14" fmla="*/ 1426195 w 1526863"/>
              <a:gd name="connsiteY14" fmla="*/ 1375323 h 1853495"/>
              <a:gd name="connsiteX15" fmla="*/ 1526863 w 1526863"/>
              <a:gd name="connsiteY15" fmla="*/ 1526325 h 1853495"/>
              <a:gd name="connsiteX16" fmla="*/ 1526863 w 1526863"/>
              <a:gd name="connsiteY16" fmla="*/ 1710883 h 1853495"/>
              <a:gd name="connsiteX17" fmla="*/ 1375861 w 1526863"/>
              <a:gd name="connsiteY17" fmla="*/ 1836717 h 1853495"/>
              <a:gd name="connsiteX18" fmla="*/ 1300360 w 1526863"/>
              <a:gd name="connsiteY18" fmla="*/ 1853495 h 1853495"/>
              <a:gd name="connsiteX19" fmla="*/ 1073857 w 1526863"/>
              <a:gd name="connsiteY19" fmla="*/ 1845106 h 1853495"/>
              <a:gd name="connsiteX20" fmla="*/ 755075 w 1526863"/>
              <a:gd name="connsiteY20" fmla="*/ 1811550 h 1853495"/>
              <a:gd name="connsiteX21" fmla="*/ 570518 w 1526863"/>
              <a:gd name="connsiteY21" fmla="*/ 1752828 h 1853495"/>
              <a:gd name="connsiteX22" fmla="*/ 427905 w 1526863"/>
              <a:gd name="connsiteY22" fmla="*/ 1643771 h 1853495"/>
              <a:gd name="connsiteX23" fmla="*/ 193013 w 1526863"/>
              <a:gd name="connsiteY23" fmla="*/ 1459213 h 1853495"/>
              <a:gd name="connsiteX24" fmla="*/ 117512 w 1526863"/>
              <a:gd name="connsiteY24" fmla="*/ 1241099 h 1853495"/>
              <a:gd name="connsiteX25" fmla="*/ 92345 w 1526863"/>
              <a:gd name="connsiteY25" fmla="*/ 1140431 h 1853495"/>
              <a:gd name="connsiteX26" fmla="*/ 83956 w 1526863"/>
              <a:gd name="connsiteY26" fmla="*/ 1123653 h 1853495"/>
              <a:gd name="connsiteX27" fmla="*/ 33622 w 1526863"/>
              <a:gd name="connsiteY27" fmla="*/ 922317 h 1853495"/>
              <a:gd name="connsiteX28" fmla="*/ 25233 w 1526863"/>
              <a:gd name="connsiteY28" fmla="*/ 687426 h 1853495"/>
              <a:gd name="connsiteX29" fmla="*/ 66 w 1526863"/>
              <a:gd name="connsiteY29" fmla="*/ 267976 h 1853495"/>
              <a:gd name="connsiteX0" fmla="*/ 66 w 1548995"/>
              <a:gd name="connsiteY0" fmla="*/ 267976 h 1853495"/>
              <a:gd name="connsiteX1" fmla="*/ 33622 w 1548995"/>
              <a:gd name="connsiteY1" fmla="*/ 75029 h 1853495"/>
              <a:gd name="connsiteX2" fmla="*/ 134290 w 1548995"/>
              <a:gd name="connsiteY2" fmla="*/ 7917 h 1853495"/>
              <a:gd name="connsiteX3" fmla="*/ 260125 w 1548995"/>
              <a:gd name="connsiteY3" fmla="*/ 16306 h 1853495"/>
              <a:gd name="connsiteX4" fmla="*/ 352404 w 1548995"/>
              <a:gd name="connsiteY4" fmla="*/ 83418 h 1853495"/>
              <a:gd name="connsiteX5" fmla="*/ 436294 w 1548995"/>
              <a:gd name="connsiteY5" fmla="*/ 251198 h 1853495"/>
              <a:gd name="connsiteX6" fmla="*/ 486628 w 1548995"/>
              <a:gd name="connsiteY6" fmla="*/ 460923 h 1853495"/>
              <a:gd name="connsiteX7" fmla="*/ 536962 w 1548995"/>
              <a:gd name="connsiteY7" fmla="*/ 712593 h 1853495"/>
              <a:gd name="connsiteX8" fmla="*/ 562129 w 1548995"/>
              <a:gd name="connsiteY8" fmla="*/ 972651 h 1853495"/>
              <a:gd name="connsiteX9" fmla="*/ 604074 w 1548995"/>
              <a:gd name="connsiteY9" fmla="*/ 1190765 h 1853495"/>
              <a:gd name="connsiteX10" fmla="*/ 637630 w 1548995"/>
              <a:gd name="connsiteY10" fmla="*/ 1316600 h 1853495"/>
              <a:gd name="connsiteX11" fmla="*/ 755075 w 1548995"/>
              <a:gd name="connsiteY11" fmla="*/ 1366934 h 1853495"/>
              <a:gd name="connsiteX12" fmla="*/ 1040301 w 1548995"/>
              <a:gd name="connsiteY12" fmla="*/ 1358545 h 1853495"/>
              <a:gd name="connsiteX13" fmla="*/ 1233248 w 1548995"/>
              <a:gd name="connsiteY13" fmla="*/ 1358545 h 1853495"/>
              <a:gd name="connsiteX14" fmla="*/ 1426195 w 1548995"/>
              <a:gd name="connsiteY14" fmla="*/ 1375323 h 1853495"/>
              <a:gd name="connsiteX15" fmla="*/ 1526863 w 1548995"/>
              <a:gd name="connsiteY15" fmla="*/ 1526325 h 1853495"/>
              <a:gd name="connsiteX16" fmla="*/ 1526863 w 1548995"/>
              <a:gd name="connsiteY16" fmla="*/ 1710883 h 1853495"/>
              <a:gd name="connsiteX17" fmla="*/ 1375861 w 1548995"/>
              <a:gd name="connsiteY17" fmla="*/ 1836717 h 1853495"/>
              <a:gd name="connsiteX18" fmla="*/ 1300360 w 1548995"/>
              <a:gd name="connsiteY18" fmla="*/ 1853495 h 1853495"/>
              <a:gd name="connsiteX19" fmla="*/ 1073857 w 1548995"/>
              <a:gd name="connsiteY19" fmla="*/ 1845106 h 1853495"/>
              <a:gd name="connsiteX20" fmla="*/ 755075 w 1548995"/>
              <a:gd name="connsiteY20" fmla="*/ 1811550 h 1853495"/>
              <a:gd name="connsiteX21" fmla="*/ 570518 w 1548995"/>
              <a:gd name="connsiteY21" fmla="*/ 1752828 h 1853495"/>
              <a:gd name="connsiteX22" fmla="*/ 427905 w 1548995"/>
              <a:gd name="connsiteY22" fmla="*/ 1643771 h 1853495"/>
              <a:gd name="connsiteX23" fmla="*/ 193013 w 1548995"/>
              <a:gd name="connsiteY23" fmla="*/ 1459213 h 1853495"/>
              <a:gd name="connsiteX24" fmla="*/ 117512 w 1548995"/>
              <a:gd name="connsiteY24" fmla="*/ 1241099 h 1853495"/>
              <a:gd name="connsiteX25" fmla="*/ 92345 w 1548995"/>
              <a:gd name="connsiteY25" fmla="*/ 1140431 h 1853495"/>
              <a:gd name="connsiteX26" fmla="*/ 83956 w 1548995"/>
              <a:gd name="connsiteY26" fmla="*/ 1123653 h 1853495"/>
              <a:gd name="connsiteX27" fmla="*/ 33622 w 1548995"/>
              <a:gd name="connsiteY27" fmla="*/ 922317 h 1853495"/>
              <a:gd name="connsiteX28" fmla="*/ 25233 w 1548995"/>
              <a:gd name="connsiteY28" fmla="*/ 687426 h 1853495"/>
              <a:gd name="connsiteX29" fmla="*/ 66 w 1548995"/>
              <a:gd name="connsiteY29" fmla="*/ 267976 h 1853495"/>
              <a:gd name="connsiteX0" fmla="*/ 66 w 1553447"/>
              <a:gd name="connsiteY0" fmla="*/ 267976 h 1853495"/>
              <a:gd name="connsiteX1" fmla="*/ 33622 w 1553447"/>
              <a:gd name="connsiteY1" fmla="*/ 75029 h 1853495"/>
              <a:gd name="connsiteX2" fmla="*/ 134290 w 1553447"/>
              <a:gd name="connsiteY2" fmla="*/ 7917 h 1853495"/>
              <a:gd name="connsiteX3" fmla="*/ 260125 w 1553447"/>
              <a:gd name="connsiteY3" fmla="*/ 16306 h 1853495"/>
              <a:gd name="connsiteX4" fmla="*/ 352404 w 1553447"/>
              <a:gd name="connsiteY4" fmla="*/ 83418 h 1853495"/>
              <a:gd name="connsiteX5" fmla="*/ 436294 w 1553447"/>
              <a:gd name="connsiteY5" fmla="*/ 251198 h 1853495"/>
              <a:gd name="connsiteX6" fmla="*/ 486628 w 1553447"/>
              <a:gd name="connsiteY6" fmla="*/ 460923 h 1853495"/>
              <a:gd name="connsiteX7" fmla="*/ 536962 w 1553447"/>
              <a:gd name="connsiteY7" fmla="*/ 712593 h 1853495"/>
              <a:gd name="connsiteX8" fmla="*/ 562129 w 1553447"/>
              <a:gd name="connsiteY8" fmla="*/ 972651 h 1853495"/>
              <a:gd name="connsiteX9" fmla="*/ 604074 w 1553447"/>
              <a:gd name="connsiteY9" fmla="*/ 1190765 h 1853495"/>
              <a:gd name="connsiteX10" fmla="*/ 637630 w 1553447"/>
              <a:gd name="connsiteY10" fmla="*/ 1316600 h 1853495"/>
              <a:gd name="connsiteX11" fmla="*/ 755075 w 1553447"/>
              <a:gd name="connsiteY11" fmla="*/ 1366934 h 1853495"/>
              <a:gd name="connsiteX12" fmla="*/ 1040301 w 1553447"/>
              <a:gd name="connsiteY12" fmla="*/ 1358545 h 1853495"/>
              <a:gd name="connsiteX13" fmla="*/ 1233248 w 1553447"/>
              <a:gd name="connsiteY13" fmla="*/ 1358545 h 1853495"/>
              <a:gd name="connsiteX14" fmla="*/ 1426195 w 1553447"/>
              <a:gd name="connsiteY14" fmla="*/ 1375323 h 1853495"/>
              <a:gd name="connsiteX15" fmla="*/ 1526863 w 1553447"/>
              <a:gd name="connsiteY15" fmla="*/ 1526325 h 1853495"/>
              <a:gd name="connsiteX16" fmla="*/ 1526863 w 1553447"/>
              <a:gd name="connsiteY16" fmla="*/ 1710883 h 1853495"/>
              <a:gd name="connsiteX17" fmla="*/ 1375861 w 1553447"/>
              <a:gd name="connsiteY17" fmla="*/ 1836717 h 1853495"/>
              <a:gd name="connsiteX18" fmla="*/ 1300360 w 1553447"/>
              <a:gd name="connsiteY18" fmla="*/ 1853495 h 1853495"/>
              <a:gd name="connsiteX19" fmla="*/ 1073857 w 1553447"/>
              <a:gd name="connsiteY19" fmla="*/ 1845106 h 1853495"/>
              <a:gd name="connsiteX20" fmla="*/ 755075 w 1553447"/>
              <a:gd name="connsiteY20" fmla="*/ 1811550 h 1853495"/>
              <a:gd name="connsiteX21" fmla="*/ 570518 w 1553447"/>
              <a:gd name="connsiteY21" fmla="*/ 1752828 h 1853495"/>
              <a:gd name="connsiteX22" fmla="*/ 427905 w 1553447"/>
              <a:gd name="connsiteY22" fmla="*/ 1643771 h 1853495"/>
              <a:gd name="connsiteX23" fmla="*/ 193013 w 1553447"/>
              <a:gd name="connsiteY23" fmla="*/ 1459213 h 1853495"/>
              <a:gd name="connsiteX24" fmla="*/ 117512 w 1553447"/>
              <a:gd name="connsiteY24" fmla="*/ 1241099 h 1853495"/>
              <a:gd name="connsiteX25" fmla="*/ 92345 w 1553447"/>
              <a:gd name="connsiteY25" fmla="*/ 1140431 h 1853495"/>
              <a:gd name="connsiteX26" fmla="*/ 83956 w 1553447"/>
              <a:gd name="connsiteY26" fmla="*/ 1123653 h 1853495"/>
              <a:gd name="connsiteX27" fmla="*/ 33622 w 1553447"/>
              <a:gd name="connsiteY27" fmla="*/ 922317 h 1853495"/>
              <a:gd name="connsiteX28" fmla="*/ 25233 w 1553447"/>
              <a:gd name="connsiteY28" fmla="*/ 687426 h 1853495"/>
              <a:gd name="connsiteX29" fmla="*/ 66 w 1553447"/>
              <a:gd name="connsiteY29" fmla="*/ 267976 h 1853495"/>
              <a:gd name="connsiteX0" fmla="*/ 66 w 1553447"/>
              <a:gd name="connsiteY0" fmla="*/ 267976 h 1860514"/>
              <a:gd name="connsiteX1" fmla="*/ 33622 w 1553447"/>
              <a:gd name="connsiteY1" fmla="*/ 75029 h 1860514"/>
              <a:gd name="connsiteX2" fmla="*/ 134290 w 1553447"/>
              <a:gd name="connsiteY2" fmla="*/ 7917 h 1860514"/>
              <a:gd name="connsiteX3" fmla="*/ 260125 w 1553447"/>
              <a:gd name="connsiteY3" fmla="*/ 16306 h 1860514"/>
              <a:gd name="connsiteX4" fmla="*/ 352404 w 1553447"/>
              <a:gd name="connsiteY4" fmla="*/ 83418 h 1860514"/>
              <a:gd name="connsiteX5" fmla="*/ 436294 w 1553447"/>
              <a:gd name="connsiteY5" fmla="*/ 251198 h 1860514"/>
              <a:gd name="connsiteX6" fmla="*/ 486628 w 1553447"/>
              <a:gd name="connsiteY6" fmla="*/ 460923 h 1860514"/>
              <a:gd name="connsiteX7" fmla="*/ 536962 w 1553447"/>
              <a:gd name="connsiteY7" fmla="*/ 712593 h 1860514"/>
              <a:gd name="connsiteX8" fmla="*/ 562129 w 1553447"/>
              <a:gd name="connsiteY8" fmla="*/ 972651 h 1860514"/>
              <a:gd name="connsiteX9" fmla="*/ 604074 w 1553447"/>
              <a:gd name="connsiteY9" fmla="*/ 1190765 h 1860514"/>
              <a:gd name="connsiteX10" fmla="*/ 637630 w 1553447"/>
              <a:gd name="connsiteY10" fmla="*/ 1316600 h 1860514"/>
              <a:gd name="connsiteX11" fmla="*/ 755075 w 1553447"/>
              <a:gd name="connsiteY11" fmla="*/ 1366934 h 1860514"/>
              <a:gd name="connsiteX12" fmla="*/ 1040301 w 1553447"/>
              <a:gd name="connsiteY12" fmla="*/ 1358545 h 1860514"/>
              <a:gd name="connsiteX13" fmla="*/ 1233248 w 1553447"/>
              <a:gd name="connsiteY13" fmla="*/ 1358545 h 1860514"/>
              <a:gd name="connsiteX14" fmla="*/ 1426195 w 1553447"/>
              <a:gd name="connsiteY14" fmla="*/ 1375323 h 1860514"/>
              <a:gd name="connsiteX15" fmla="*/ 1526863 w 1553447"/>
              <a:gd name="connsiteY15" fmla="*/ 1526325 h 1860514"/>
              <a:gd name="connsiteX16" fmla="*/ 1526863 w 1553447"/>
              <a:gd name="connsiteY16" fmla="*/ 1710883 h 1860514"/>
              <a:gd name="connsiteX17" fmla="*/ 1375861 w 1553447"/>
              <a:gd name="connsiteY17" fmla="*/ 1836717 h 1860514"/>
              <a:gd name="connsiteX18" fmla="*/ 1300360 w 1553447"/>
              <a:gd name="connsiteY18" fmla="*/ 1853495 h 1860514"/>
              <a:gd name="connsiteX19" fmla="*/ 1073857 w 1553447"/>
              <a:gd name="connsiteY19" fmla="*/ 1845106 h 1860514"/>
              <a:gd name="connsiteX20" fmla="*/ 755075 w 1553447"/>
              <a:gd name="connsiteY20" fmla="*/ 1811550 h 1860514"/>
              <a:gd name="connsiteX21" fmla="*/ 570518 w 1553447"/>
              <a:gd name="connsiteY21" fmla="*/ 1752828 h 1860514"/>
              <a:gd name="connsiteX22" fmla="*/ 427905 w 1553447"/>
              <a:gd name="connsiteY22" fmla="*/ 1643771 h 1860514"/>
              <a:gd name="connsiteX23" fmla="*/ 193013 w 1553447"/>
              <a:gd name="connsiteY23" fmla="*/ 1459213 h 1860514"/>
              <a:gd name="connsiteX24" fmla="*/ 117512 w 1553447"/>
              <a:gd name="connsiteY24" fmla="*/ 1241099 h 1860514"/>
              <a:gd name="connsiteX25" fmla="*/ 92345 w 1553447"/>
              <a:gd name="connsiteY25" fmla="*/ 1140431 h 1860514"/>
              <a:gd name="connsiteX26" fmla="*/ 83956 w 1553447"/>
              <a:gd name="connsiteY26" fmla="*/ 1123653 h 1860514"/>
              <a:gd name="connsiteX27" fmla="*/ 33622 w 1553447"/>
              <a:gd name="connsiteY27" fmla="*/ 922317 h 1860514"/>
              <a:gd name="connsiteX28" fmla="*/ 25233 w 1553447"/>
              <a:gd name="connsiteY28" fmla="*/ 687426 h 1860514"/>
              <a:gd name="connsiteX29" fmla="*/ 66 w 1553447"/>
              <a:gd name="connsiteY29" fmla="*/ 267976 h 1860514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427905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66 w 1553447"/>
              <a:gd name="connsiteY0" fmla="*/ 267976 h 1855688"/>
              <a:gd name="connsiteX1" fmla="*/ 33622 w 1553447"/>
              <a:gd name="connsiteY1" fmla="*/ 75029 h 1855688"/>
              <a:gd name="connsiteX2" fmla="*/ 134290 w 1553447"/>
              <a:gd name="connsiteY2" fmla="*/ 7917 h 1855688"/>
              <a:gd name="connsiteX3" fmla="*/ 260125 w 1553447"/>
              <a:gd name="connsiteY3" fmla="*/ 16306 h 1855688"/>
              <a:gd name="connsiteX4" fmla="*/ 352404 w 1553447"/>
              <a:gd name="connsiteY4" fmla="*/ 83418 h 1855688"/>
              <a:gd name="connsiteX5" fmla="*/ 436294 w 1553447"/>
              <a:gd name="connsiteY5" fmla="*/ 251198 h 1855688"/>
              <a:gd name="connsiteX6" fmla="*/ 486628 w 1553447"/>
              <a:gd name="connsiteY6" fmla="*/ 460923 h 1855688"/>
              <a:gd name="connsiteX7" fmla="*/ 536962 w 1553447"/>
              <a:gd name="connsiteY7" fmla="*/ 712593 h 1855688"/>
              <a:gd name="connsiteX8" fmla="*/ 562129 w 1553447"/>
              <a:gd name="connsiteY8" fmla="*/ 972651 h 1855688"/>
              <a:gd name="connsiteX9" fmla="*/ 604074 w 1553447"/>
              <a:gd name="connsiteY9" fmla="*/ 1190765 h 1855688"/>
              <a:gd name="connsiteX10" fmla="*/ 637630 w 1553447"/>
              <a:gd name="connsiteY10" fmla="*/ 1316600 h 1855688"/>
              <a:gd name="connsiteX11" fmla="*/ 755075 w 1553447"/>
              <a:gd name="connsiteY11" fmla="*/ 1366934 h 1855688"/>
              <a:gd name="connsiteX12" fmla="*/ 1040301 w 1553447"/>
              <a:gd name="connsiteY12" fmla="*/ 1358545 h 1855688"/>
              <a:gd name="connsiteX13" fmla="*/ 1233248 w 1553447"/>
              <a:gd name="connsiteY13" fmla="*/ 1358545 h 1855688"/>
              <a:gd name="connsiteX14" fmla="*/ 1426195 w 1553447"/>
              <a:gd name="connsiteY14" fmla="*/ 1375323 h 1855688"/>
              <a:gd name="connsiteX15" fmla="*/ 1526863 w 1553447"/>
              <a:gd name="connsiteY15" fmla="*/ 1526325 h 1855688"/>
              <a:gd name="connsiteX16" fmla="*/ 1526863 w 1553447"/>
              <a:gd name="connsiteY16" fmla="*/ 1710883 h 1855688"/>
              <a:gd name="connsiteX17" fmla="*/ 1375861 w 1553447"/>
              <a:gd name="connsiteY17" fmla="*/ 1836717 h 1855688"/>
              <a:gd name="connsiteX18" fmla="*/ 1300360 w 1553447"/>
              <a:gd name="connsiteY18" fmla="*/ 1853495 h 1855688"/>
              <a:gd name="connsiteX19" fmla="*/ 1073857 w 1553447"/>
              <a:gd name="connsiteY19" fmla="*/ 1845106 h 1855688"/>
              <a:gd name="connsiteX20" fmla="*/ 755075 w 1553447"/>
              <a:gd name="connsiteY20" fmla="*/ 1811550 h 1855688"/>
              <a:gd name="connsiteX21" fmla="*/ 570518 w 1553447"/>
              <a:gd name="connsiteY21" fmla="*/ 1752828 h 1855688"/>
              <a:gd name="connsiteX22" fmla="*/ 335626 w 1553447"/>
              <a:gd name="connsiteY22" fmla="*/ 1643771 h 1855688"/>
              <a:gd name="connsiteX23" fmla="*/ 193013 w 1553447"/>
              <a:gd name="connsiteY23" fmla="*/ 1459213 h 1855688"/>
              <a:gd name="connsiteX24" fmla="*/ 117512 w 1553447"/>
              <a:gd name="connsiteY24" fmla="*/ 1241099 h 1855688"/>
              <a:gd name="connsiteX25" fmla="*/ 92345 w 1553447"/>
              <a:gd name="connsiteY25" fmla="*/ 1140431 h 1855688"/>
              <a:gd name="connsiteX26" fmla="*/ 83956 w 1553447"/>
              <a:gd name="connsiteY26" fmla="*/ 1123653 h 1855688"/>
              <a:gd name="connsiteX27" fmla="*/ 33622 w 1553447"/>
              <a:gd name="connsiteY27" fmla="*/ 922317 h 1855688"/>
              <a:gd name="connsiteX28" fmla="*/ 25233 w 1553447"/>
              <a:gd name="connsiteY28" fmla="*/ 687426 h 1855688"/>
              <a:gd name="connsiteX29" fmla="*/ 66 w 1553447"/>
              <a:gd name="connsiteY29" fmla="*/ 267976 h 1855688"/>
              <a:gd name="connsiteX0" fmla="*/ 4194 w 1557575"/>
              <a:gd name="connsiteY0" fmla="*/ 267976 h 1855688"/>
              <a:gd name="connsiteX1" fmla="*/ 37750 w 1557575"/>
              <a:gd name="connsiteY1" fmla="*/ 75029 h 1855688"/>
              <a:gd name="connsiteX2" fmla="*/ 138418 w 1557575"/>
              <a:gd name="connsiteY2" fmla="*/ 7917 h 1855688"/>
              <a:gd name="connsiteX3" fmla="*/ 264253 w 1557575"/>
              <a:gd name="connsiteY3" fmla="*/ 16306 h 1855688"/>
              <a:gd name="connsiteX4" fmla="*/ 356532 w 1557575"/>
              <a:gd name="connsiteY4" fmla="*/ 83418 h 1855688"/>
              <a:gd name="connsiteX5" fmla="*/ 440422 w 1557575"/>
              <a:gd name="connsiteY5" fmla="*/ 251198 h 1855688"/>
              <a:gd name="connsiteX6" fmla="*/ 490756 w 1557575"/>
              <a:gd name="connsiteY6" fmla="*/ 460923 h 1855688"/>
              <a:gd name="connsiteX7" fmla="*/ 541090 w 1557575"/>
              <a:gd name="connsiteY7" fmla="*/ 712593 h 1855688"/>
              <a:gd name="connsiteX8" fmla="*/ 566257 w 1557575"/>
              <a:gd name="connsiteY8" fmla="*/ 972651 h 1855688"/>
              <a:gd name="connsiteX9" fmla="*/ 608202 w 1557575"/>
              <a:gd name="connsiteY9" fmla="*/ 1190765 h 1855688"/>
              <a:gd name="connsiteX10" fmla="*/ 641758 w 1557575"/>
              <a:gd name="connsiteY10" fmla="*/ 1316600 h 1855688"/>
              <a:gd name="connsiteX11" fmla="*/ 759203 w 1557575"/>
              <a:gd name="connsiteY11" fmla="*/ 1366934 h 1855688"/>
              <a:gd name="connsiteX12" fmla="*/ 1044429 w 1557575"/>
              <a:gd name="connsiteY12" fmla="*/ 1358545 h 1855688"/>
              <a:gd name="connsiteX13" fmla="*/ 1237376 w 1557575"/>
              <a:gd name="connsiteY13" fmla="*/ 1358545 h 1855688"/>
              <a:gd name="connsiteX14" fmla="*/ 1430323 w 1557575"/>
              <a:gd name="connsiteY14" fmla="*/ 1375323 h 1855688"/>
              <a:gd name="connsiteX15" fmla="*/ 1530991 w 1557575"/>
              <a:gd name="connsiteY15" fmla="*/ 1526325 h 1855688"/>
              <a:gd name="connsiteX16" fmla="*/ 1530991 w 1557575"/>
              <a:gd name="connsiteY16" fmla="*/ 1710883 h 1855688"/>
              <a:gd name="connsiteX17" fmla="*/ 1379989 w 1557575"/>
              <a:gd name="connsiteY17" fmla="*/ 1836717 h 1855688"/>
              <a:gd name="connsiteX18" fmla="*/ 1304488 w 1557575"/>
              <a:gd name="connsiteY18" fmla="*/ 1853495 h 1855688"/>
              <a:gd name="connsiteX19" fmla="*/ 1077985 w 1557575"/>
              <a:gd name="connsiteY19" fmla="*/ 1845106 h 1855688"/>
              <a:gd name="connsiteX20" fmla="*/ 759203 w 1557575"/>
              <a:gd name="connsiteY20" fmla="*/ 1811550 h 1855688"/>
              <a:gd name="connsiteX21" fmla="*/ 574646 w 1557575"/>
              <a:gd name="connsiteY21" fmla="*/ 1752828 h 1855688"/>
              <a:gd name="connsiteX22" fmla="*/ 339754 w 1557575"/>
              <a:gd name="connsiteY22" fmla="*/ 1643771 h 1855688"/>
              <a:gd name="connsiteX23" fmla="*/ 197141 w 1557575"/>
              <a:gd name="connsiteY23" fmla="*/ 1459213 h 1855688"/>
              <a:gd name="connsiteX24" fmla="*/ 121640 w 1557575"/>
              <a:gd name="connsiteY24" fmla="*/ 1241099 h 1855688"/>
              <a:gd name="connsiteX25" fmla="*/ 96473 w 1557575"/>
              <a:gd name="connsiteY25" fmla="*/ 1140431 h 1855688"/>
              <a:gd name="connsiteX26" fmla="*/ 88084 w 1557575"/>
              <a:gd name="connsiteY26" fmla="*/ 1123653 h 1855688"/>
              <a:gd name="connsiteX27" fmla="*/ 37750 w 1557575"/>
              <a:gd name="connsiteY27" fmla="*/ 922317 h 1855688"/>
              <a:gd name="connsiteX28" fmla="*/ 4194 w 1557575"/>
              <a:gd name="connsiteY28" fmla="*/ 586758 h 1855688"/>
              <a:gd name="connsiteX29" fmla="*/ 4194 w 1557575"/>
              <a:gd name="connsiteY29" fmla="*/ 267976 h 1855688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3689 w 1557070"/>
              <a:gd name="connsiteY0" fmla="*/ 270844 h 1858556"/>
              <a:gd name="connsiteX1" fmla="*/ 28856 w 1557070"/>
              <a:gd name="connsiteY1" fmla="*/ 119842 h 1858556"/>
              <a:gd name="connsiteX2" fmla="*/ 137913 w 1557070"/>
              <a:gd name="connsiteY2" fmla="*/ 10785 h 1858556"/>
              <a:gd name="connsiteX3" fmla="*/ 263748 w 1557070"/>
              <a:gd name="connsiteY3" fmla="*/ 19174 h 1858556"/>
              <a:gd name="connsiteX4" fmla="*/ 356027 w 1557070"/>
              <a:gd name="connsiteY4" fmla="*/ 86286 h 1858556"/>
              <a:gd name="connsiteX5" fmla="*/ 439917 w 1557070"/>
              <a:gd name="connsiteY5" fmla="*/ 254066 h 1858556"/>
              <a:gd name="connsiteX6" fmla="*/ 490251 w 1557070"/>
              <a:gd name="connsiteY6" fmla="*/ 463791 h 1858556"/>
              <a:gd name="connsiteX7" fmla="*/ 540585 w 1557070"/>
              <a:gd name="connsiteY7" fmla="*/ 715461 h 1858556"/>
              <a:gd name="connsiteX8" fmla="*/ 565752 w 1557070"/>
              <a:gd name="connsiteY8" fmla="*/ 975519 h 1858556"/>
              <a:gd name="connsiteX9" fmla="*/ 607697 w 1557070"/>
              <a:gd name="connsiteY9" fmla="*/ 1193633 h 1858556"/>
              <a:gd name="connsiteX10" fmla="*/ 641253 w 1557070"/>
              <a:gd name="connsiteY10" fmla="*/ 1319468 h 1858556"/>
              <a:gd name="connsiteX11" fmla="*/ 758698 w 1557070"/>
              <a:gd name="connsiteY11" fmla="*/ 1369802 h 1858556"/>
              <a:gd name="connsiteX12" fmla="*/ 1043924 w 1557070"/>
              <a:gd name="connsiteY12" fmla="*/ 1361413 h 1858556"/>
              <a:gd name="connsiteX13" fmla="*/ 1236871 w 1557070"/>
              <a:gd name="connsiteY13" fmla="*/ 1361413 h 1858556"/>
              <a:gd name="connsiteX14" fmla="*/ 1429818 w 1557070"/>
              <a:gd name="connsiteY14" fmla="*/ 1378191 h 1858556"/>
              <a:gd name="connsiteX15" fmla="*/ 1530486 w 1557070"/>
              <a:gd name="connsiteY15" fmla="*/ 1529193 h 1858556"/>
              <a:gd name="connsiteX16" fmla="*/ 1530486 w 1557070"/>
              <a:gd name="connsiteY16" fmla="*/ 1713751 h 1858556"/>
              <a:gd name="connsiteX17" fmla="*/ 1379484 w 1557070"/>
              <a:gd name="connsiteY17" fmla="*/ 1839585 h 1858556"/>
              <a:gd name="connsiteX18" fmla="*/ 1303983 w 1557070"/>
              <a:gd name="connsiteY18" fmla="*/ 1856363 h 1858556"/>
              <a:gd name="connsiteX19" fmla="*/ 1077480 w 1557070"/>
              <a:gd name="connsiteY19" fmla="*/ 1847974 h 1858556"/>
              <a:gd name="connsiteX20" fmla="*/ 758698 w 1557070"/>
              <a:gd name="connsiteY20" fmla="*/ 1814418 h 1858556"/>
              <a:gd name="connsiteX21" fmla="*/ 574141 w 1557070"/>
              <a:gd name="connsiteY21" fmla="*/ 1755696 h 1858556"/>
              <a:gd name="connsiteX22" fmla="*/ 339249 w 1557070"/>
              <a:gd name="connsiteY22" fmla="*/ 1646639 h 1858556"/>
              <a:gd name="connsiteX23" fmla="*/ 196636 w 1557070"/>
              <a:gd name="connsiteY23" fmla="*/ 1462081 h 1858556"/>
              <a:gd name="connsiteX24" fmla="*/ 121135 w 1557070"/>
              <a:gd name="connsiteY24" fmla="*/ 1243967 h 1858556"/>
              <a:gd name="connsiteX25" fmla="*/ 95968 w 1557070"/>
              <a:gd name="connsiteY25" fmla="*/ 1143299 h 1858556"/>
              <a:gd name="connsiteX26" fmla="*/ 87579 w 1557070"/>
              <a:gd name="connsiteY26" fmla="*/ 1126521 h 1858556"/>
              <a:gd name="connsiteX27" fmla="*/ 37245 w 1557070"/>
              <a:gd name="connsiteY27" fmla="*/ 925185 h 1858556"/>
              <a:gd name="connsiteX28" fmla="*/ 3689 w 1557070"/>
              <a:gd name="connsiteY28" fmla="*/ 589626 h 1858556"/>
              <a:gd name="connsiteX29" fmla="*/ 3689 w 1557070"/>
              <a:gd name="connsiteY29" fmla="*/ 270844 h 1858556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5294 w 1558675"/>
              <a:gd name="connsiteY0" fmla="*/ 272026 h 1859738"/>
              <a:gd name="connsiteX1" fmla="*/ 55628 w 1558675"/>
              <a:gd name="connsiteY1" fmla="*/ 137802 h 1859738"/>
              <a:gd name="connsiteX2" fmla="*/ 139518 w 1558675"/>
              <a:gd name="connsiteY2" fmla="*/ 11967 h 1859738"/>
              <a:gd name="connsiteX3" fmla="*/ 265353 w 1558675"/>
              <a:gd name="connsiteY3" fmla="*/ 20356 h 1859738"/>
              <a:gd name="connsiteX4" fmla="*/ 357632 w 1558675"/>
              <a:gd name="connsiteY4" fmla="*/ 87468 h 1859738"/>
              <a:gd name="connsiteX5" fmla="*/ 441522 w 1558675"/>
              <a:gd name="connsiteY5" fmla="*/ 255248 h 1859738"/>
              <a:gd name="connsiteX6" fmla="*/ 491856 w 1558675"/>
              <a:gd name="connsiteY6" fmla="*/ 464973 h 1859738"/>
              <a:gd name="connsiteX7" fmla="*/ 542190 w 1558675"/>
              <a:gd name="connsiteY7" fmla="*/ 716643 h 1859738"/>
              <a:gd name="connsiteX8" fmla="*/ 567357 w 1558675"/>
              <a:gd name="connsiteY8" fmla="*/ 976701 h 1859738"/>
              <a:gd name="connsiteX9" fmla="*/ 609302 w 1558675"/>
              <a:gd name="connsiteY9" fmla="*/ 1194815 h 1859738"/>
              <a:gd name="connsiteX10" fmla="*/ 642858 w 1558675"/>
              <a:gd name="connsiteY10" fmla="*/ 1320650 h 1859738"/>
              <a:gd name="connsiteX11" fmla="*/ 760303 w 1558675"/>
              <a:gd name="connsiteY11" fmla="*/ 1370984 h 1859738"/>
              <a:gd name="connsiteX12" fmla="*/ 1045529 w 1558675"/>
              <a:gd name="connsiteY12" fmla="*/ 1362595 h 1859738"/>
              <a:gd name="connsiteX13" fmla="*/ 1238476 w 1558675"/>
              <a:gd name="connsiteY13" fmla="*/ 1362595 h 1859738"/>
              <a:gd name="connsiteX14" fmla="*/ 1431423 w 1558675"/>
              <a:gd name="connsiteY14" fmla="*/ 1379373 h 1859738"/>
              <a:gd name="connsiteX15" fmla="*/ 1532091 w 1558675"/>
              <a:gd name="connsiteY15" fmla="*/ 1530375 h 1859738"/>
              <a:gd name="connsiteX16" fmla="*/ 1532091 w 1558675"/>
              <a:gd name="connsiteY16" fmla="*/ 1714933 h 1859738"/>
              <a:gd name="connsiteX17" fmla="*/ 1381089 w 1558675"/>
              <a:gd name="connsiteY17" fmla="*/ 1840767 h 1859738"/>
              <a:gd name="connsiteX18" fmla="*/ 1305588 w 1558675"/>
              <a:gd name="connsiteY18" fmla="*/ 1857545 h 1859738"/>
              <a:gd name="connsiteX19" fmla="*/ 1079085 w 1558675"/>
              <a:gd name="connsiteY19" fmla="*/ 1849156 h 1859738"/>
              <a:gd name="connsiteX20" fmla="*/ 760303 w 1558675"/>
              <a:gd name="connsiteY20" fmla="*/ 1815600 h 1859738"/>
              <a:gd name="connsiteX21" fmla="*/ 575746 w 1558675"/>
              <a:gd name="connsiteY21" fmla="*/ 1756878 h 1859738"/>
              <a:gd name="connsiteX22" fmla="*/ 340854 w 1558675"/>
              <a:gd name="connsiteY22" fmla="*/ 1647821 h 1859738"/>
              <a:gd name="connsiteX23" fmla="*/ 198241 w 1558675"/>
              <a:gd name="connsiteY23" fmla="*/ 1463263 h 1859738"/>
              <a:gd name="connsiteX24" fmla="*/ 122740 w 1558675"/>
              <a:gd name="connsiteY24" fmla="*/ 1245149 h 1859738"/>
              <a:gd name="connsiteX25" fmla="*/ 97573 w 1558675"/>
              <a:gd name="connsiteY25" fmla="*/ 1144481 h 1859738"/>
              <a:gd name="connsiteX26" fmla="*/ 89184 w 1558675"/>
              <a:gd name="connsiteY26" fmla="*/ 1127703 h 1859738"/>
              <a:gd name="connsiteX27" fmla="*/ 38850 w 1558675"/>
              <a:gd name="connsiteY27" fmla="*/ 926367 h 1859738"/>
              <a:gd name="connsiteX28" fmla="*/ 5294 w 1558675"/>
              <a:gd name="connsiteY28" fmla="*/ 590808 h 1859738"/>
              <a:gd name="connsiteX29" fmla="*/ 5294 w 1558675"/>
              <a:gd name="connsiteY29" fmla="*/ 272026 h 1859738"/>
              <a:gd name="connsiteX0" fmla="*/ 7437 w 1560818"/>
              <a:gd name="connsiteY0" fmla="*/ 270845 h 1858557"/>
              <a:gd name="connsiteX1" fmla="*/ 40993 w 1560818"/>
              <a:gd name="connsiteY1" fmla="*/ 119843 h 1858557"/>
              <a:gd name="connsiteX2" fmla="*/ 141661 w 1560818"/>
              <a:gd name="connsiteY2" fmla="*/ 10786 h 1858557"/>
              <a:gd name="connsiteX3" fmla="*/ 267496 w 1560818"/>
              <a:gd name="connsiteY3" fmla="*/ 19175 h 1858557"/>
              <a:gd name="connsiteX4" fmla="*/ 359775 w 1560818"/>
              <a:gd name="connsiteY4" fmla="*/ 86287 h 1858557"/>
              <a:gd name="connsiteX5" fmla="*/ 443665 w 1560818"/>
              <a:gd name="connsiteY5" fmla="*/ 254067 h 1858557"/>
              <a:gd name="connsiteX6" fmla="*/ 493999 w 1560818"/>
              <a:gd name="connsiteY6" fmla="*/ 463792 h 1858557"/>
              <a:gd name="connsiteX7" fmla="*/ 544333 w 1560818"/>
              <a:gd name="connsiteY7" fmla="*/ 715462 h 1858557"/>
              <a:gd name="connsiteX8" fmla="*/ 569500 w 1560818"/>
              <a:gd name="connsiteY8" fmla="*/ 975520 h 1858557"/>
              <a:gd name="connsiteX9" fmla="*/ 611445 w 1560818"/>
              <a:gd name="connsiteY9" fmla="*/ 1193634 h 1858557"/>
              <a:gd name="connsiteX10" fmla="*/ 645001 w 1560818"/>
              <a:gd name="connsiteY10" fmla="*/ 1319469 h 1858557"/>
              <a:gd name="connsiteX11" fmla="*/ 762446 w 1560818"/>
              <a:gd name="connsiteY11" fmla="*/ 1369803 h 1858557"/>
              <a:gd name="connsiteX12" fmla="*/ 1047672 w 1560818"/>
              <a:gd name="connsiteY12" fmla="*/ 1361414 h 1858557"/>
              <a:gd name="connsiteX13" fmla="*/ 1240619 w 1560818"/>
              <a:gd name="connsiteY13" fmla="*/ 1361414 h 1858557"/>
              <a:gd name="connsiteX14" fmla="*/ 1433566 w 1560818"/>
              <a:gd name="connsiteY14" fmla="*/ 1378192 h 1858557"/>
              <a:gd name="connsiteX15" fmla="*/ 1534234 w 1560818"/>
              <a:gd name="connsiteY15" fmla="*/ 1529194 h 1858557"/>
              <a:gd name="connsiteX16" fmla="*/ 1534234 w 1560818"/>
              <a:gd name="connsiteY16" fmla="*/ 1713752 h 1858557"/>
              <a:gd name="connsiteX17" fmla="*/ 1383232 w 1560818"/>
              <a:gd name="connsiteY17" fmla="*/ 1839586 h 1858557"/>
              <a:gd name="connsiteX18" fmla="*/ 1307731 w 1560818"/>
              <a:gd name="connsiteY18" fmla="*/ 1856364 h 1858557"/>
              <a:gd name="connsiteX19" fmla="*/ 1081228 w 1560818"/>
              <a:gd name="connsiteY19" fmla="*/ 1847975 h 1858557"/>
              <a:gd name="connsiteX20" fmla="*/ 762446 w 1560818"/>
              <a:gd name="connsiteY20" fmla="*/ 1814419 h 1858557"/>
              <a:gd name="connsiteX21" fmla="*/ 577889 w 1560818"/>
              <a:gd name="connsiteY21" fmla="*/ 1755697 h 1858557"/>
              <a:gd name="connsiteX22" fmla="*/ 342997 w 1560818"/>
              <a:gd name="connsiteY22" fmla="*/ 1646640 h 1858557"/>
              <a:gd name="connsiteX23" fmla="*/ 200384 w 1560818"/>
              <a:gd name="connsiteY23" fmla="*/ 1462082 h 1858557"/>
              <a:gd name="connsiteX24" fmla="*/ 124883 w 1560818"/>
              <a:gd name="connsiteY24" fmla="*/ 1243968 h 1858557"/>
              <a:gd name="connsiteX25" fmla="*/ 99716 w 1560818"/>
              <a:gd name="connsiteY25" fmla="*/ 1143300 h 1858557"/>
              <a:gd name="connsiteX26" fmla="*/ 91327 w 1560818"/>
              <a:gd name="connsiteY26" fmla="*/ 1126522 h 1858557"/>
              <a:gd name="connsiteX27" fmla="*/ 40993 w 1560818"/>
              <a:gd name="connsiteY27" fmla="*/ 925186 h 1858557"/>
              <a:gd name="connsiteX28" fmla="*/ 7437 w 1560818"/>
              <a:gd name="connsiteY28" fmla="*/ 589627 h 1858557"/>
              <a:gd name="connsiteX29" fmla="*/ 7437 w 1560818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57576"/>
              <a:gd name="connsiteY0" fmla="*/ 270845 h 1858557"/>
              <a:gd name="connsiteX1" fmla="*/ 37751 w 1557576"/>
              <a:gd name="connsiteY1" fmla="*/ 119843 h 1858557"/>
              <a:gd name="connsiteX2" fmla="*/ 138419 w 1557576"/>
              <a:gd name="connsiteY2" fmla="*/ 10786 h 1858557"/>
              <a:gd name="connsiteX3" fmla="*/ 264254 w 1557576"/>
              <a:gd name="connsiteY3" fmla="*/ 19175 h 1858557"/>
              <a:gd name="connsiteX4" fmla="*/ 356533 w 1557576"/>
              <a:gd name="connsiteY4" fmla="*/ 86287 h 1858557"/>
              <a:gd name="connsiteX5" fmla="*/ 440423 w 1557576"/>
              <a:gd name="connsiteY5" fmla="*/ 254067 h 1858557"/>
              <a:gd name="connsiteX6" fmla="*/ 490757 w 1557576"/>
              <a:gd name="connsiteY6" fmla="*/ 463792 h 1858557"/>
              <a:gd name="connsiteX7" fmla="*/ 541091 w 1557576"/>
              <a:gd name="connsiteY7" fmla="*/ 715462 h 1858557"/>
              <a:gd name="connsiteX8" fmla="*/ 566258 w 1557576"/>
              <a:gd name="connsiteY8" fmla="*/ 975520 h 1858557"/>
              <a:gd name="connsiteX9" fmla="*/ 608203 w 1557576"/>
              <a:gd name="connsiteY9" fmla="*/ 1193634 h 1858557"/>
              <a:gd name="connsiteX10" fmla="*/ 641759 w 1557576"/>
              <a:gd name="connsiteY10" fmla="*/ 1319469 h 1858557"/>
              <a:gd name="connsiteX11" fmla="*/ 759204 w 1557576"/>
              <a:gd name="connsiteY11" fmla="*/ 1369803 h 1858557"/>
              <a:gd name="connsiteX12" fmla="*/ 1044430 w 1557576"/>
              <a:gd name="connsiteY12" fmla="*/ 1361414 h 1858557"/>
              <a:gd name="connsiteX13" fmla="*/ 1237377 w 1557576"/>
              <a:gd name="connsiteY13" fmla="*/ 1361414 h 1858557"/>
              <a:gd name="connsiteX14" fmla="*/ 1430324 w 1557576"/>
              <a:gd name="connsiteY14" fmla="*/ 1378192 h 1858557"/>
              <a:gd name="connsiteX15" fmla="*/ 1530992 w 1557576"/>
              <a:gd name="connsiteY15" fmla="*/ 1529194 h 1858557"/>
              <a:gd name="connsiteX16" fmla="*/ 1530992 w 1557576"/>
              <a:gd name="connsiteY16" fmla="*/ 1713752 h 1858557"/>
              <a:gd name="connsiteX17" fmla="*/ 1379990 w 1557576"/>
              <a:gd name="connsiteY17" fmla="*/ 1839586 h 1858557"/>
              <a:gd name="connsiteX18" fmla="*/ 1304489 w 1557576"/>
              <a:gd name="connsiteY18" fmla="*/ 1856364 h 1858557"/>
              <a:gd name="connsiteX19" fmla="*/ 1077986 w 1557576"/>
              <a:gd name="connsiteY19" fmla="*/ 1847975 h 1858557"/>
              <a:gd name="connsiteX20" fmla="*/ 759204 w 1557576"/>
              <a:gd name="connsiteY20" fmla="*/ 1814419 h 1858557"/>
              <a:gd name="connsiteX21" fmla="*/ 574647 w 1557576"/>
              <a:gd name="connsiteY21" fmla="*/ 1755697 h 1858557"/>
              <a:gd name="connsiteX22" fmla="*/ 339755 w 1557576"/>
              <a:gd name="connsiteY22" fmla="*/ 1646640 h 1858557"/>
              <a:gd name="connsiteX23" fmla="*/ 197142 w 1557576"/>
              <a:gd name="connsiteY23" fmla="*/ 1462082 h 1858557"/>
              <a:gd name="connsiteX24" fmla="*/ 121641 w 1557576"/>
              <a:gd name="connsiteY24" fmla="*/ 1243968 h 1858557"/>
              <a:gd name="connsiteX25" fmla="*/ 96474 w 1557576"/>
              <a:gd name="connsiteY25" fmla="*/ 1143300 h 1858557"/>
              <a:gd name="connsiteX26" fmla="*/ 88085 w 1557576"/>
              <a:gd name="connsiteY26" fmla="*/ 1126522 h 1858557"/>
              <a:gd name="connsiteX27" fmla="*/ 37751 w 1557576"/>
              <a:gd name="connsiteY27" fmla="*/ 925186 h 1858557"/>
              <a:gd name="connsiteX28" fmla="*/ 4195 w 1557576"/>
              <a:gd name="connsiteY28" fmla="*/ 589627 h 1858557"/>
              <a:gd name="connsiteX29" fmla="*/ 4195 w 1557576"/>
              <a:gd name="connsiteY29" fmla="*/ 270845 h 1858557"/>
              <a:gd name="connsiteX0" fmla="*/ 4195 w 1546875"/>
              <a:gd name="connsiteY0" fmla="*/ 270845 h 1858557"/>
              <a:gd name="connsiteX1" fmla="*/ 37751 w 1546875"/>
              <a:gd name="connsiteY1" fmla="*/ 119843 h 1858557"/>
              <a:gd name="connsiteX2" fmla="*/ 138419 w 1546875"/>
              <a:gd name="connsiteY2" fmla="*/ 10786 h 1858557"/>
              <a:gd name="connsiteX3" fmla="*/ 264254 w 1546875"/>
              <a:gd name="connsiteY3" fmla="*/ 19175 h 1858557"/>
              <a:gd name="connsiteX4" fmla="*/ 356533 w 1546875"/>
              <a:gd name="connsiteY4" fmla="*/ 86287 h 1858557"/>
              <a:gd name="connsiteX5" fmla="*/ 440423 w 1546875"/>
              <a:gd name="connsiteY5" fmla="*/ 254067 h 1858557"/>
              <a:gd name="connsiteX6" fmla="*/ 490757 w 1546875"/>
              <a:gd name="connsiteY6" fmla="*/ 463792 h 1858557"/>
              <a:gd name="connsiteX7" fmla="*/ 541091 w 1546875"/>
              <a:gd name="connsiteY7" fmla="*/ 715462 h 1858557"/>
              <a:gd name="connsiteX8" fmla="*/ 566258 w 1546875"/>
              <a:gd name="connsiteY8" fmla="*/ 975520 h 1858557"/>
              <a:gd name="connsiteX9" fmla="*/ 608203 w 1546875"/>
              <a:gd name="connsiteY9" fmla="*/ 1193634 h 1858557"/>
              <a:gd name="connsiteX10" fmla="*/ 641759 w 1546875"/>
              <a:gd name="connsiteY10" fmla="*/ 1319469 h 1858557"/>
              <a:gd name="connsiteX11" fmla="*/ 759204 w 1546875"/>
              <a:gd name="connsiteY11" fmla="*/ 1369803 h 1858557"/>
              <a:gd name="connsiteX12" fmla="*/ 1044430 w 1546875"/>
              <a:gd name="connsiteY12" fmla="*/ 1361414 h 1858557"/>
              <a:gd name="connsiteX13" fmla="*/ 1237377 w 1546875"/>
              <a:gd name="connsiteY13" fmla="*/ 1361414 h 1858557"/>
              <a:gd name="connsiteX14" fmla="*/ 1430324 w 1546875"/>
              <a:gd name="connsiteY14" fmla="*/ 1378192 h 1858557"/>
              <a:gd name="connsiteX15" fmla="*/ 1530992 w 1546875"/>
              <a:gd name="connsiteY15" fmla="*/ 1529194 h 1858557"/>
              <a:gd name="connsiteX16" fmla="*/ 1530992 w 1546875"/>
              <a:gd name="connsiteY16" fmla="*/ 1713752 h 1858557"/>
              <a:gd name="connsiteX17" fmla="*/ 1379990 w 1546875"/>
              <a:gd name="connsiteY17" fmla="*/ 1839586 h 1858557"/>
              <a:gd name="connsiteX18" fmla="*/ 1304489 w 1546875"/>
              <a:gd name="connsiteY18" fmla="*/ 1856364 h 1858557"/>
              <a:gd name="connsiteX19" fmla="*/ 1077986 w 1546875"/>
              <a:gd name="connsiteY19" fmla="*/ 1847975 h 1858557"/>
              <a:gd name="connsiteX20" fmla="*/ 759204 w 1546875"/>
              <a:gd name="connsiteY20" fmla="*/ 1814419 h 1858557"/>
              <a:gd name="connsiteX21" fmla="*/ 574647 w 1546875"/>
              <a:gd name="connsiteY21" fmla="*/ 1755697 h 1858557"/>
              <a:gd name="connsiteX22" fmla="*/ 339755 w 1546875"/>
              <a:gd name="connsiteY22" fmla="*/ 1646640 h 1858557"/>
              <a:gd name="connsiteX23" fmla="*/ 197142 w 1546875"/>
              <a:gd name="connsiteY23" fmla="*/ 1462082 h 1858557"/>
              <a:gd name="connsiteX24" fmla="*/ 121641 w 1546875"/>
              <a:gd name="connsiteY24" fmla="*/ 1243968 h 1858557"/>
              <a:gd name="connsiteX25" fmla="*/ 96474 w 1546875"/>
              <a:gd name="connsiteY25" fmla="*/ 1143300 h 1858557"/>
              <a:gd name="connsiteX26" fmla="*/ 88085 w 1546875"/>
              <a:gd name="connsiteY26" fmla="*/ 1126522 h 1858557"/>
              <a:gd name="connsiteX27" fmla="*/ 37751 w 1546875"/>
              <a:gd name="connsiteY27" fmla="*/ 925186 h 1858557"/>
              <a:gd name="connsiteX28" fmla="*/ 4195 w 1546875"/>
              <a:gd name="connsiteY28" fmla="*/ 589627 h 1858557"/>
              <a:gd name="connsiteX29" fmla="*/ 4195 w 1546875"/>
              <a:gd name="connsiteY29" fmla="*/ 270845 h 1858557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30448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7478"/>
              <a:gd name="connsiteX1" fmla="*/ 37751 w 1532305"/>
              <a:gd name="connsiteY1" fmla="*/ 119843 h 1857478"/>
              <a:gd name="connsiteX2" fmla="*/ 138419 w 1532305"/>
              <a:gd name="connsiteY2" fmla="*/ 10786 h 1857478"/>
              <a:gd name="connsiteX3" fmla="*/ 264254 w 1532305"/>
              <a:gd name="connsiteY3" fmla="*/ 19175 h 1857478"/>
              <a:gd name="connsiteX4" fmla="*/ 356533 w 1532305"/>
              <a:gd name="connsiteY4" fmla="*/ 86287 h 1857478"/>
              <a:gd name="connsiteX5" fmla="*/ 440423 w 1532305"/>
              <a:gd name="connsiteY5" fmla="*/ 254067 h 1857478"/>
              <a:gd name="connsiteX6" fmla="*/ 490757 w 1532305"/>
              <a:gd name="connsiteY6" fmla="*/ 463792 h 1857478"/>
              <a:gd name="connsiteX7" fmla="*/ 541091 w 1532305"/>
              <a:gd name="connsiteY7" fmla="*/ 715462 h 1857478"/>
              <a:gd name="connsiteX8" fmla="*/ 566258 w 1532305"/>
              <a:gd name="connsiteY8" fmla="*/ 975520 h 1857478"/>
              <a:gd name="connsiteX9" fmla="*/ 608203 w 1532305"/>
              <a:gd name="connsiteY9" fmla="*/ 1193634 h 1857478"/>
              <a:gd name="connsiteX10" fmla="*/ 641759 w 1532305"/>
              <a:gd name="connsiteY10" fmla="*/ 1319469 h 1857478"/>
              <a:gd name="connsiteX11" fmla="*/ 759204 w 1532305"/>
              <a:gd name="connsiteY11" fmla="*/ 1369803 h 1857478"/>
              <a:gd name="connsiteX12" fmla="*/ 1044430 w 1532305"/>
              <a:gd name="connsiteY12" fmla="*/ 1361414 h 1857478"/>
              <a:gd name="connsiteX13" fmla="*/ 1237377 w 1532305"/>
              <a:gd name="connsiteY13" fmla="*/ 1361414 h 1857478"/>
              <a:gd name="connsiteX14" fmla="*/ 1430324 w 1532305"/>
              <a:gd name="connsiteY14" fmla="*/ 1378192 h 1857478"/>
              <a:gd name="connsiteX15" fmla="*/ 1530992 w 1532305"/>
              <a:gd name="connsiteY15" fmla="*/ 1529194 h 1857478"/>
              <a:gd name="connsiteX16" fmla="*/ 1480658 w 1532305"/>
              <a:gd name="connsiteY16" fmla="*/ 1747308 h 1857478"/>
              <a:gd name="connsiteX17" fmla="*/ 1379990 w 1532305"/>
              <a:gd name="connsiteY17" fmla="*/ 1839586 h 1857478"/>
              <a:gd name="connsiteX18" fmla="*/ 1220599 w 1532305"/>
              <a:gd name="connsiteY18" fmla="*/ 1856364 h 1857478"/>
              <a:gd name="connsiteX19" fmla="*/ 1077986 w 1532305"/>
              <a:gd name="connsiteY19" fmla="*/ 1847975 h 1857478"/>
              <a:gd name="connsiteX20" fmla="*/ 759204 w 1532305"/>
              <a:gd name="connsiteY20" fmla="*/ 1814419 h 1857478"/>
              <a:gd name="connsiteX21" fmla="*/ 574647 w 1532305"/>
              <a:gd name="connsiteY21" fmla="*/ 1755697 h 1857478"/>
              <a:gd name="connsiteX22" fmla="*/ 339755 w 1532305"/>
              <a:gd name="connsiteY22" fmla="*/ 1646640 h 1857478"/>
              <a:gd name="connsiteX23" fmla="*/ 197142 w 1532305"/>
              <a:gd name="connsiteY23" fmla="*/ 1462082 h 1857478"/>
              <a:gd name="connsiteX24" fmla="*/ 121641 w 1532305"/>
              <a:gd name="connsiteY24" fmla="*/ 1243968 h 1857478"/>
              <a:gd name="connsiteX25" fmla="*/ 96474 w 1532305"/>
              <a:gd name="connsiteY25" fmla="*/ 1143300 h 1857478"/>
              <a:gd name="connsiteX26" fmla="*/ 88085 w 1532305"/>
              <a:gd name="connsiteY26" fmla="*/ 1126522 h 1857478"/>
              <a:gd name="connsiteX27" fmla="*/ 37751 w 1532305"/>
              <a:gd name="connsiteY27" fmla="*/ 925186 h 1857478"/>
              <a:gd name="connsiteX28" fmla="*/ 4195 w 1532305"/>
              <a:gd name="connsiteY28" fmla="*/ 589627 h 1857478"/>
              <a:gd name="connsiteX29" fmla="*/ 4195 w 1532305"/>
              <a:gd name="connsiteY29" fmla="*/ 270845 h 1857478"/>
              <a:gd name="connsiteX0" fmla="*/ 4195 w 1532305"/>
              <a:gd name="connsiteY0" fmla="*/ 270845 h 1856713"/>
              <a:gd name="connsiteX1" fmla="*/ 37751 w 1532305"/>
              <a:gd name="connsiteY1" fmla="*/ 119843 h 1856713"/>
              <a:gd name="connsiteX2" fmla="*/ 138419 w 1532305"/>
              <a:gd name="connsiteY2" fmla="*/ 10786 h 1856713"/>
              <a:gd name="connsiteX3" fmla="*/ 264254 w 1532305"/>
              <a:gd name="connsiteY3" fmla="*/ 19175 h 1856713"/>
              <a:gd name="connsiteX4" fmla="*/ 356533 w 1532305"/>
              <a:gd name="connsiteY4" fmla="*/ 86287 h 1856713"/>
              <a:gd name="connsiteX5" fmla="*/ 440423 w 1532305"/>
              <a:gd name="connsiteY5" fmla="*/ 254067 h 1856713"/>
              <a:gd name="connsiteX6" fmla="*/ 490757 w 1532305"/>
              <a:gd name="connsiteY6" fmla="*/ 463792 h 1856713"/>
              <a:gd name="connsiteX7" fmla="*/ 541091 w 1532305"/>
              <a:gd name="connsiteY7" fmla="*/ 715462 h 1856713"/>
              <a:gd name="connsiteX8" fmla="*/ 566258 w 1532305"/>
              <a:gd name="connsiteY8" fmla="*/ 975520 h 1856713"/>
              <a:gd name="connsiteX9" fmla="*/ 608203 w 1532305"/>
              <a:gd name="connsiteY9" fmla="*/ 1193634 h 1856713"/>
              <a:gd name="connsiteX10" fmla="*/ 641759 w 1532305"/>
              <a:gd name="connsiteY10" fmla="*/ 1319469 h 1856713"/>
              <a:gd name="connsiteX11" fmla="*/ 759204 w 1532305"/>
              <a:gd name="connsiteY11" fmla="*/ 1369803 h 1856713"/>
              <a:gd name="connsiteX12" fmla="*/ 1044430 w 1532305"/>
              <a:gd name="connsiteY12" fmla="*/ 1361414 h 1856713"/>
              <a:gd name="connsiteX13" fmla="*/ 1237377 w 1532305"/>
              <a:gd name="connsiteY13" fmla="*/ 1361414 h 1856713"/>
              <a:gd name="connsiteX14" fmla="*/ 1430324 w 1532305"/>
              <a:gd name="connsiteY14" fmla="*/ 1378192 h 1856713"/>
              <a:gd name="connsiteX15" fmla="*/ 1530992 w 1532305"/>
              <a:gd name="connsiteY15" fmla="*/ 1529194 h 1856713"/>
              <a:gd name="connsiteX16" fmla="*/ 1480658 w 1532305"/>
              <a:gd name="connsiteY16" fmla="*/ 1747308 h 1856713"/>
              <a:gd name="connsiteX17" fmla="*/ 1379990 w 1532305"/>
              <a:gd name="connsiteY17" fmla="*/ 1839586 h 1856713"/>
              <a:gd name="connsiteX18" fmla="*/ 1220599 w 1532305"/>
              <a:gd name="connsiteY18" fmla="*/ 1856364 h 1856713"/>
              <a:gd name="connsiteX19" fmla="*/ 977318 w 1532305"/>
              <a:gd name="connsiteY19" fmla="*/ 1847975 h 1856713"/>
              <a:gd name="connsiteX20" fmla="*/ 759204 w 1532305"/>
              <a:gd name="connsiteY20" fmla="*/ 1814419 h 1856713"/>
              <a:gd name="connsiteX21" fmla="*/ 574647 w 1532305"/>
              <a:gd name="connsiteY21" fmla="*/ 1755697 h 1856713"/>
              <a:gd name="connsiteX22" fmla="*/ 339755 w 1532305"/>
              <a:gd name="connsiteY22" fmla="*/ 1646640 h 1856713"/>
              <a:gd name="connsiteX23" fmla="*/ 197142 w 1532305"/>
              <a:gd name="connsiteY23" fmla="*/ 1462082 h 1856713"/>
              <a:gd name="connsiteX24" fmla="*/ 121641 w 1532305"/>
              <a:gd name="connsiteY24" fmla="*/ 1243968 h 1856713"/>
              <a:gd name="connsiteX25" fmla="*/ 96474 w 1532305"/>
              <a:gd name="connsiteY25" fmla="*/ 1143300 h 1856713"/>
              <a:gd name="connsiteX26" fmla="*/ 88085 w 1532305"/>
              <a:gd name="connsiteY26" fmla="*/ 1126522 h 1856713"/>
              <a:gd name="connsiteX27" fmla="*/ 37751 w 1532305"/>
              <a:gd name="connsiteY27" fmla="*/ 925186 h 1856713"/>
              <a:gd name="connsiteX28" fmla="*/ 4195 w 1532305"/>
              <a:gd name="connsiteY28" fmla="*/ 589627 h 1856713"/>
              <a:gd name="connsiteX29" fmla="*/ 4195 w 1532305"/>
              <a:gd name="connsiteY29" fmla="*/ 270845 h 1856713"/>
              <a:gd name="connsiteX0" fmla="*/ 4195 w 1532349"/>
              <a:gd name="connsiteY0" fmla="*/ 270845 h 1858995"/>
              <a:gd name="connsiteX1" fmla="*/ 37751 w 1532349"/>
              <a:gd name="connsiteY1" fmla="*/ 119843 h 1858995"/>
              <a:gd name="connsiteX2" fmla="*/ 138419 w 1532349"/>
              <a:gd name="connsiteY2" fmla="*/ 10786 h 1858995"/>
              <a:gd name="connsiteX3" fmla="*/ 264254 w 1532349"/>
              <a:gd name="connsiteY3" fmla="*/ 19175 h 1858995"/>
              <a:gd name="connsiteX4" fmla="*/ 356533 w 1532349"/>
              <a:gd name="connsiteY4" fmla="*/ 86287 h 1858995"/>
              <a:gd name="connsiteX5" fmla="*/ 440423 w 1532349"/>
              <a:gd name="connsiteY5" fmla="*/ 254067 h 1858995"/>
              <a:gd name="connsiteX6" fmla="*/ 490757 w 1532349"/>
              <a:gd name="connsiteY6" fmla="*/ 463792 h 1858995"/>
              <a:gd name="connsiteX7" fmla="*/ 541091 w 1532349"/>
              <a:gd name="connsiteY7" fmla="*/ 715462 h 1858995"/>
              <a:gd name="connsiteX8" fmla="*/ 566258 w 1532349"/>
              <a:gd name="connsiteY8" fmla="*/ 975520 h 1858995"/>
              <a:gd name="connsiteX9" fmla="*/ 608203 w 1532349"/>
              <a:gd name="connsiteY9" fmla="*/ 1193634 h 1858995"/>
              <a:gd name="connsiteX10" fmla="*/ 641759 w 1532349"/>
              <a:gd name="connsiteY10" fmla="*/ 1319469 h 1858995"/>
              <a:gd name="connsiteX11" fmla="*/ 759204 w 1532349"/>
              <a:gd name="connsiteY11" fmla="*/ 1369803 h 1858995"/>
              <a:gd name="connsiteX12" fmla="*/ 1044430 w 1532349"/>
              <a:gd name="connsiteY12" fmla="*/ 1361414 h 1858995"/>
              <a:gd name="connsiteX13" fmla="*/ 1237377 w 1532349"/>
              <a:gd name="connsiteY13" fmla="*/ 1361414 h 1858995"/>
              <a:gd name="connsiteX14" fmla="*/ 1430324 w 1532349"/>
              <a:gd name="connsiteY14" fmla="*/ 1378192 h 1858995"/>
              <a:gd name="connsiteX15" fmla="*/ 1530992 w 1532349"/>
              <a:gd name="connsiteY15" fmla="*/ 1529194 h 1858995"/>
              <a:gd name="connsiteX16" fmla="*/ 1480658 w 1532349"/>
              <a:gd name="connsiteY16" fmla="*/ 1747308 h 1858995"/>
              <a:gd name="connsiteX17" fmla="*/ 1371601 w 1532349"/>
              <a:gd name="connsiteY17" fmla="*/ 1847975 h 1858995"/>
              <a:gd name="connsiteX18" fmla="*/ 1220599 w 1532349"/>
              <a:gd name="connsiteY18" fmla="*/ 1856364 h 1858995"/>
              <a:gd name="connsiteX19" fmla="*/ 977318 w 1532349"/>
              <a:gd name="connsiteY19" fmla="*/ 1847975 h 1858995"/>
              <a:gd name="connsiteX20" fmla="*/ 759204 w 1532349"/>
              <a:gd name="connsiteY20" fmla="*/ 1814419 h 1858995"/>
              <a:gd name="connsiteX21" fmla="*/ 574647 w 1532349"/>
              <a:gd name="connsiteY21" fmla="*/ 1755697 h 1858995"/>
              <a:gd name="connsiteX22" fmla="*/ 339755 w 1532349"/>
              <a:gd name="connsiteY22" fmla="*/ 1646640 h 1858995"/>
              <a:gd name="connsiteX23" fmla="*/ 197142 w 1532349"/>
              <a:gd name="connsiteY23" fmla="*/ 1462082 h 1858995"/>
              <a:gd name="connsiteX24" fmla="*/ 121641 w 1532349"/>
              <a:gd name="connsiteY24" fmla="*/ 1243968 h 1858995"/>
              <a:gd name="connsiteX25" fmla="*/ 96474 w 1532349"/>
              <a:gd name="connsiteY25" fmla="*/ 1143300 h 1858995"/>
              <a:gd name="connsiteX26" fmla="*/ 88085 w 1532349"/>
              <a:gd name="connsiteY26" fmla="*/ 1126522 h 1858995"/>
              <a:gd name="connsiteX27" fmla="*/ 37751 w 1532349"/>
              <a:gd name="connsiteY27" fmla="*/ 925186 h 1858995"/>
              <a:gd name="connsiteX28" fmla="*/ 4195 w 1532349"/>
              <a:gd name="connsiteY28" fmla="*/ 589627 h 1858995"/>
              <a:gd name="connsiteX29" fmla="*/ 4195 w 1532349"/>
              <a:gd name="connsiteY29" fmla="*/ 270845 h 1858995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361414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361414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2349"/>
              <a:gd name="connsiteY0" fmla="*/ 270845 h 1864891"/>
              <a:gd name="connsiteX1" fmla="*/ 37751 w 1532349"/>
              <a:gd name="connsiteY1" fmla="*/ 119843 h 1864891"/>
              <a:gd name="connsiteX2" fmla="*/ 138419 w 1532349"/>
              <a:gd name="connsiteY2" fmla="*/ 10786 h 1864891"/>
              <a:gd name="connsiteX3" fmla="*/ 264254 w 1532349"/>
              <a:gd name="connsiteY3" fmla="*/ 19175 h 1864891"/>
              <a:gd name="connsiteX4" fmla="*/ 356533 w 1532349"/>
              <a:gd name="connsiteY4" fmla="*/ 86287 h 1864891"/>
              <a:gd name="connsiteX5" fmla="*/ 440423 w 1532349"/>
              <a:gd name="connsiteY5" fmla="*/ 254067 h 1864891"/>
              <a:gd name="connsiteX6" fmla="*/ 490757 w 1532349"/>
              <a:gd name="connsiteY6" fmla="*/ 463792 h 1864891"/>
              <a:gd name="connsiteX7" fmla="*/ 541091 w 1532349"/>
              <a:gd name="connsiteY7" fmla="*/ 715462 h 1864891"/>
              <a:gd name="connsiteX8" fmla="*/ 566258 w 1532349"/>
              <a:gd name="connsiteY8" fmla="*/ 975520 h 1864891"/>
              <a:gd name="connsiteX9" fmla="*/ 608203 w 1532349"/>
              <a:gd name="connsiteY9" fmla="*/ 1193634 h 1864891"/>
              <a:gd name="connsiteX10" fmla="*/ 641759 w 1532349"/>
              <a:gd name="connsiteY10" fmla="*/ 1319469 h 1864891"/>
              <a:gd name="connsiteX11" fmla="*/ 759204 w 1532349"/>
              <a:gd name="connsiteY11" fmla="*/ 1369803 h 1864891"/>
              <a:gd name="connsiteX12" fmla="*/ 1044430 w 1532349"/>
              <a:gd name="connsiteY12" fmla="*/ 1420136 h 1864891"/>
              <a:gd name="connsiteX13" fmla="*/ 1237377 w 1532349"/>
              <a:gd name="connsiteY13" fmla="*/ 1411748 h 1864891"/>
              <a:gd name="connsiteX14" fmla="*/ 1430324 w 1532349"/>
              <a:gd name="connsiteY14" fmla="*/ 1378192 h 1864891"/>
              <a:gd name="connsiteX15" fmla="*/ 1530992 w 1532349"/>
              <a:gd name="connsiteY15" fmla="*/ 1529194 h 1864891"/>
              <a:gd name="connsiteX16" fmla="*/ 1480658 w 1532349"/>
              <a:gd name="connsiteY16" fmla="*/ 1747308 h 1864891"/>
              <a:gd name="connsiteX17" fmla="*/ 1371601 w 1532349"/>
              <a:gd name="connsiteY17" fmla="*/ 1847975 h 1864891"/>
              <a:gd name="connsiteX18" fmla="*/ 1187043 w 1532349"/>
              <a:gd name="connsiteY18" fmla="*/ 1864753 h 1864891"/>
              <a:gd name="connsiteX19" fmla="*/ 977318 w 1532349"/>
              <a:gd name="connsiteY19" fmla="*/ 1847975 h 1864891"/>
              <a:gd name="connsiteX20" fmla="*/ 759204 w 1532349"/>
              <a:gd name="connsiteY20" fmla="*/ 1814419 h 1864891"/>
              <a:gd name="connsiteX21" fmla="*/ 574647 w 1532349"/>
              <a:gd name="connsiteY21" fmla="*/ 1755697 h 1864891"/>
              <a:gd name="connsiteX22" fmla="*/ 339755 w 1532349"/>
              <a:gd name="connsiteY22" fmla="*/ 1646640 h 1864891"/>
              <a:gd name="connsiteX23" fmla="*/ 197142 w 1532349"/>
              <a:gd name="connsiteY23" fmla="*/ 1462082 h 1864891"/>
              <a:gd name="connsiteX24" fmla="*/ 121641 w 1532349"/>
              <a:gd name="connsiteY24" fmla="*/ 1243968 h 1864891"/>
              <a:gd name="connsiteX25" fmla="*/ 96474 w 1532349"/>
              <a:gd name="connsiteY25" fmla="*/ 1143300 h 1864891"/>
              <a:gd name="connsiteX26" fmla="*/ 88085 w 1532349"/>
              <a:gd name="connsiteY26" fmla="*/ 1126522 h 1864891"/>
              <a:gd name="connsiteX27" fmla="*/ 37751 w 1532349"/>
              <a:gd name="connsiteY27" fmla="*/ 925186 h 1864891"/>
              <a:gd name="connsiteX28" fmla="*/ 4195 w 1532349"/>
              <a:gd name="connsiteY28" fmla="*/ 589627 h 1864891"/>
              <a:gd name="connsiteX29" fmla="*/ 4195 w 1532349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1044430 w 1534004"/>
              <a:gd name="connsiteY12" fmla="*/ 1420136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237377 w 1534004"/>
              <a:gd name="connsiteY13" fmla="*/ 1411748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34004"/>
              <a:gd name="connsiteY0" fmla="*/ 270845 h 1864891"/>
              <a:gd name="connsiteX1" fmla="*/ 37751 w 1534004"/>
              <a:gd name="connsiteY1" fmla="*/ 119843 h 1864891"/>
              <a:gd name="connsiteX2" fmla="*/ 138419 w 1534004"/>
              <a:gd name="connsiteY2" fmla="*/ 10786 h 1864891"/>
              <a:gd name="connsiteX3" fmla="*/ 264254 w 1534004"/>
              <a:gd name="connsiteY3" fmla="*/ 19175 h 1864891"/>
              <a:gd name="connsiteX4" fmla="*/ 356533 w 1534004"/>
              <a:gd name="connsiteY4" fmla="*/ 86287 h 1864891"/>
              <a:gd name="connsiteX5" fmla="*/ 440423 w 1534004"/>
              <a:gd name="connsiteY5" fmla="*/ 254067 h 1864891"/>
              <a:gd name="connsiteX6" fmla="*/ 490757 w 1534004"/>
              <a:gd name="connsiteY6" fmla="*/ 463792 h 1864891"/>
              <a:gd name="connsiteX7" fmla="*/ 541091 w 1534004"/>
              <a:gd name="connsiteY7" fmla="*/ 715462 h 1864891"/>
              <a:gd name="connsiteX8" fmla="*/ 566258 w 1534004"/>
              <a:gd name="connsiteY8" fmla="*/ 975520 h 1864891"/>
              <a:gd name="connsiteX9" fmla="*/ 608203 w 1534004"/>
              <a:gd name="connsiteY9" fmla="*/ 1193634 h 1864891"/>
              <a:gd name="connsiteX10" fmla="*/ 641759 w 1534004"/>
              <a:gd name="connsiteY10" fmla="*/ 1319469 h 1864891"/>
              <a:gd name="connsiteX11" fmla="*/ 759204 w 1534004"/>
              <a:gd name="connsiteY11" fmla="*/ 1369803 h 1864891"/>
              <a:gd name="connsiteX12" fmla="*/ 977318 w 1534004"/>
              <a:gd name="connsiteY12" fmla="*/ 1411747 h 1864891"/>
              <a:gd name="connsiteX13" fmla="*/ 1178654 w 1534004"/>
              <a:gd name="connsiteY13" fmla="*/ 1428526 h 1864891"/>
              <a:gd name="connsiteX14" fmla="*/ 1396768 w 1534004"/>
              <a:gd name="connsiteY14" fmla="*/ 1436915 h 1864891"/>
              <a:gd name="connsiteX15" fmla="*/ 1530992 w 1534004"/>
              <a:gd name="connsiteY15" fmla="*/ 1529194 h 1864891"/>
              <a:gd name="connsiteX16" fmla="*/ 1480658 w 1534004"/>
              <a:gd name="connsiteY16" fmla="*/ 1747308 h 1864891"/>
              <a:gd name="connsiteX17" fmla="*/ 1371601 w 1534004"/>
              <a:gd name="connsiteY17" fmla="*/ 1847975 h 1864891"/>
              <a:gd name="connsiteX18" fmla="*/ 1187043 w 1534004"/>
              <a:gd name="connsiteY18" fmla="*/ 1864753 h 1864891"/>
              <a:gd name="connsiteX19" fmla="*/ 977318 w 1534004"/>
              <a:gd name="connsiteY19" fmla="*/ 1847975 h 1864891"/>
              <a:gd name="connsiteX20" fmla="*/ 759204 w 1534004"/>
              <a:gd name="connsiteY20" fmla="*/ 1814419 h 1864891"/>
              <a:gd name="connsiteX21" fmla="*/ 574647 w 1534004"/>
              <a:gd name="connsiteY21" fmla="*/ 1755697 h 1864891"/>
              <a:gd name="connsiteX22" fmla="*/ 339755 w 1534004"/>
              <a:gd name="connsiteY22" fmla="*/ 1646640 h 1864891"/>
              <a:gd name="connsiteX23" fmla="*/ 197142 w 1534004"/>
              <a:gd name="connsiteY23" fmla="*/ 1462082 h 1864891"/>
              <a:gd name="connsiteX24" fmla="*/ 121641 w 1534004"/>
              <a:gd name="connsiteY24" fmla="*/ 1243968 h 1864891"/>
              <a:gd name="connsiteX25" fmla="*/ 96474 w 1534004"/>
              <a:gd name="connsiteY25" fmla="*/ 1143300 h 1864891"/>
              <a:gd name="connsiteX26" fmla="*/ 88085 w 1534004"/>
              <a:gd name="connsiteY26" fmla="*/ 1126522 h 1864891"/>
              <a:gd name="connsiteX27" fmla="*/ 37751 w 1534004"/>
              <a:gd name="connsiteY27" fmla="*/ 925186 h 1864891"/>
              <a:gd name="connsiteX28" fmla="*/ 4195 w 1534004"/>
              <a:gd name="connsiteY28" fmla="*/ 589627 h 1864891"/>
              <a:gd name="connsiteX29" fmla="*/ 4195 w 1534004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41759 w 1503969"/>
              <a:gd name="connsiteY10" fmla="*/ 1319469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93634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59204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4195 w 1503969"/>
              <a:gd name="connsiteY0" fmla="*/ 270845 h 1864891"/>
              <a:gd name="connsiteX1" fmla="*/ 37751 w 1503969"/>
              <a:gd name="connsiteY1" fmla="*/ 119843 h 1864891"/>
              <a:gd name="connsiteX2" fmla="*/ 138419 w 1503969"/>
              <a:gd name="connsiteY2" fmla="*/ 10786 h 1864891"/>
              <a:gd name="connsiteX3" fmla="*/ 264254 w 1503969"/>
              <a:gd name="connsiteY3" fmla="*/ 19175 h 1864891"/>
              <a:gd name="connsiteX4" fmla="*/ 356533 w 1503969"/>
              <a:gd name="connsiteY4" fmla="*/ 86287 h 1864891"/>
              <a:gd name="connsiteX5" fmla="*/ 440423 w 1503969"/>
              <a:gd name="connsiteY5" fmla="*/ 254067 h 1864891"/>
              <a:gd name="connsiteX6" fmla="*/ 490757 w 1503969"/>
              <a:gd name="connsiteY6" fmla="*/ 463792 h 1864891"/>
              <a:gd name="connsiteX7" fmla="*/ 541091 w 1503969"/>
              <a:gd name="connsiteY7" fmla="*/ 715462 h 1864891"/>
              <a:gd name="connsiteX8" fmla="*/ 566258 w 1503969"/>
              <a:gd name="connsiteY8" fmla="*/ 975520 h 1864891"/>
              <a:gd name="connsiteX9" fmla="*/ 608203 w 1503969"/>
              <a:gd name="connsiteY9" fmla="*/ 1151689 h 1864891"/>
              <a:gd name="connsiteX10" fmla="*/ 666926 w 1503969"/>
              <a:gd name="connsiteY10" fmla="*/ 1294302 h 1864891"/>
              <a:gd name="connsiteX11" fmla="*/ 792760 w 1503969"/>
              <a:gd name="connsiteY11" fmla="*/ 1369803 h 1864891"/>
              <a:gd name="connsiteX12" fmla="*/ 977318 w 1503969"/>
              <a:gd name="connsiteY12" fmla="*/ 1411747 h 1864891"/>
              <a:gd name="connsiteX13" fmla="*/ 1178654 w 1503969"/>
              <a:gd name="connsiteY13" fmla="*/ 1428526 h 1864891"/>
              <a:gd name="connsiteX14" fmla="*/ 1396768 w 1503969"/>
              <a:gd name="connsiteY14" fmla="*/ 1436915 h 1864891"/>
              <a:gd name="connsiteX15" fmla="*/ 1497436 w 1503969"/>
              <a:gd name="connsiteY15" fmla="*/ 1537583 h 1864891"/>
              <a:gd name="connsiteX16" fmla="*/ 1480658 w 1503969"/>
              <a:gd name="connsiteY16" fmla="*/ 1747308 h 1864891"/>
              <a:gd name="connsiteX17" fmla="*/ 1371601 w 1503969"/>
              <a:gd name="connsiteY17" fmla="*/ 1847975 h 1864891"/>
              <a:gd name="connsiteX18" fmla="*/ 1187043 w 1503969"/>
              <a:gd name="connsiteY18" fmla="*/ 1864753 h 1864891"/>
              <a:gd name="connsiteX19" fmla="*/ 977318 w 1503969"/>
              <a:gd name="connsiteY19" fmla="*/ 1847975 h 1864891"/>
              <a:gd name="connsiteX20" fmla="*/ 759204 w 1503969"/>
              <a:gd name="connsiteY20" fmla="*/ 1814419 h 1864891"/>
              <a:gd name="connsiteX21" fmla="*/ 574647 w 1503969"/>
              <a:gd name="connsiteY21" fmla="*/ 1755697 h 1864891"/>
              <a:gd name="connsiteX22" fmla="*/ 339755 w 1503969"/>
              <a:gd name="connsiteY22" fmla="*/ 1646640 h 1864891"/>
              <a:gd name="connsiteX23" fmla="*/ 197142 w 1503969"/>
              <a:gd name="connsiteY23" fmla="*/ 1462082 h 1864891"/>
              <a:gd name="connsiteX24" fmla="*/ 121641 w 1503969"/>
              <a:gd name="connsiteY24" fmla="*/ 1243968 h 1864891"/>
              <a:gd name="connsiteX25" fmla="*/ 96474 w 1503969"/>
              <a:gd name="connsiteY25" fmla="*/ 1143300 h 1864891"/>
              <a:gd name="connsiteX26" fmla="*/ 88085 w 1503969"/>
              <a:gd name="connsiteY26" fmla="*/ 1126522 h 1864891"/>
              <a:gd name="connsiteX27" fmla="*/ 37751 w 1503969"/>
              <a:gd name="connsiteY27" fmla="*/ 925186 h 1864891"/>
              <a:gd name="connsiteX28" fmla="*/ 4195 w 1503969"/>
              <a:gd name="connsiteY28" fmla="*/ 589627 h 1864891"/>
              <a:gd name="connsiteX29" fmla="*/ 4195 w 1503969"/>
              <a:gd name="connsiteY29" fmla="*/ 270845 h 1864891"/>
              <a:gd name="connsiteX0" fmla="*/ 50574 w 1500014"/>
              <a:gd name="connsiteY0" fmla="*/ 430236 h 1864891"/>
              <a:gd name="connsiteX1" fmla="*/ 33796 w 1500014"/>
              <a:gd name="connsiteY1" fmla="*/ 119843 h 1864891"/>
              <a:gd name="connsiteX2" fmla="*/ 134464 w 1500014"/>
              <a:gd name="connsiteY2" fmla="*/ 10786 h 1864891"/>
              <a:gd name="connsiteX3" fmla="*/ 260299 w 1500014"/>
              <a:gd name="connsiteY3" fmla="*/ 19175 h 1864891"/>
              <a:gd name="connsiteX4" fmla="*/ 352578 w 1500014"/>
              <a:gd name="connsiteY4" fmla="*/ 86287 h 1864891"/>
              <a:gd name="connsiteX5" fmla="*/ 436468 w 1500014"/>
              <a:gd name="connsiteY5" fmla="*/ 254067 h 1864891"/>
              <a:gd name="connsiteX6" fmla="*/ 486802 w 1500014"/>
              <a:gd name="connsiteY6" fmla="*/ 463792 h 1864891"/>
              <a:gd name="connsiteX7" fmla="*/ 537136 w 1500014"/>
              <a:gd name="connsiteY7" fmla="*/ 715462 h 1864891"/>
              <a:gd name="connsiteX8" fmla="*/ 562303 w 1500014"/>
              <a:gd name="connsiteY8" fmla="*/ 975520 h 1864891"/>
              <a:gd name="connsiteX9" fmla="*/ 604248 w 1500014"/>
              <a:gd name="connsiteY9" fmla="*/ 1151689 h 1864891"/>
              <a:gd name="connsiteX10" fmla="*/ 662971 w 1500014"/>
              <a:gd name="connsiteY10" fmla="*/ 1294302 h 1864891"/>
              <a:gd name="connsiteX11" fmla="*/ 788805 w 1500014"/>
              <a:gd name="connsiteY11" fmla="*/ 1369803 h 1864891"/>
              <a:gd name="connsiteX12" fmla="*/ 973363 w 1500014"/>
              <a:gd name="connsiteY12" fmla="*/ 1411747 h 1864891"/>
              <a:gd name="connsiteX13" fmla="*/ 1174699 w 1500014"/>
              <a:gd name="connsiteY13" fmla="*/ 1428526 h 1864891"/>
              <a:gd name="connsiteX14" fmla="*/ 1392813 w 1500014"/>
              <a:gd name="connsiteY14" fmla="*/ 1436915 h 1864891"/>
              <a:gd name="connsiteX15" fmla="*/ 1493481 w 1500014"/>
              <a:gd name="connsiteY15" fmla="*/ 1537583 h 1864891"/>
              <a:gd name="connsiteX16" fmla="*/ 1476703 w 1500014"/>
              <a:gd name="connsiteY16" fmla="*/ 1747308 h 1864891"/>
              <a:gd name="connsiteX17" fmla="*/ 1367646 w 1500014"/>
              <a:gd name="connsiteY17" fmla="*/ 1847975 h 1864891"/>
              <a:gd name="connsiteX18" fmla="*/ 1183088 w 1500014"/>
              <a:gd name="connsiteY18" fmla="*/ 1864753 h 1864891"/>
              <a:gd name="connsiteX19" fmla="*/ 973363 w 1500014"/>
              <a:gd name="connsiteY19" fmla="*/ 1847975 h 1864891"/>
              <a:gd name="connsiteX20" fmla="*/ 755249 w 1500014"/>
              <a:gd name="connsiteY20" fmla="*/ 1814419 h 1864891"/>
              <a:gd name="connsiteX21" fmla="*/ 570692 w 1500014"/>
              <a:gd name="connsiteY21" fmla="*/ 1755697 h 1864891"/>
              <a:gd name="connsiteX22" fmla="*/ 335800 w 1500014"/>
              <a:gd name="connsiteY22" fmla="*/ 1646640 h 1864891"/>
              <a:gd name="connsiteX23" fmla="*/ 193187 w 1500014"/>
              <a:gd name="connsiteY23" fmla="*/ 1462082 h 1864891"/>
              <a:gd name="connsiteX24" fmla="*/ 117686 w 1500014"/>
              <a:gd name="connsiteY24" fmla="*/ 1243968 h 1864891"/>
              <a:gd name="connsiteX25" fmla="*/ 92519 w 1500014"/>
              <a:gd name="connsiteY25" fmla="*/ 1143300 h 1864891"/>
              <a:gd name="connsiteX26" fmla="*/ 84130 w 1500014"/>
              <a:gd name="connsiteY26" fmla="*/ 1126522 h 1864891"/>
              <a:gd name="connsiteX27" fmla="*/ 33796 w 1500014"/>
              <a:gd name="connsiteY27" fmla="*/ 925186 h 1864891"/>
              <a:gd name="connsiteX28" fmla="*/ 240 w 1500014"/>
              <a:gd name="connsiteY28" fmla="*/ 589627 h 1864891"/>
              <a:gd name="connsiteX29" fmla="*/ 50574 w 1500014"/>
              <a:gd name="connsiteY29" fmla="*/ 430236 h 1864891"/>
              <a:gd name="connsiteX0" fmla="*/ 92377 w 1541817"/>
              <a:gd name="connsiteY0" fmla="*/ 430236 h 1864891"/>
              <a:gd name="connsiteX1" fmla="*/ 75599 w 1541817"/>
              <a:gd name="connsiteY1" fmla="*/ 119843 h 1864891"/>
              <a:gd name="connsiteX2" fmla="*/ 176267 w 1541817"/>
              <a:gd name="connsiteY2" fmla="*/ 10786 h 1864891"/>
              <a:gd name="connsiteX3" fmla="*/ 302102 w 1541817"/>
              <a:gd name="connsiteY3" fmla="*/ 19175 h 1864891"/>
              <a:gd name="connsiteX4" fmla="*/ 394381 w 1541817"/>
              <a:gd name="connsiteY4" fmla="*/ 86287 h 1864891"/>
              <a:gd name="connsiteX5" fmla="*/ 478271 w 1541817"/>
              <a:gd name="connsiteY5" fmla="*/ 254067 h 1864891"/>
              <a:gd name="connsiteX6" fmla="*/ 528605 w 1541817"/>
              <a:gd name="connsiteY6" fmla="*/ 463792 h 1864891"/>
              <a:gd name="connsiteX7" fmla="*/ 578939 w 1541817"/>
              <a:gd name="connsiteY7" fmla="*/ 715462 h 1864891"/>
              <a:gd name="connsiteX8" fmla="*/ 604106 w 1541817"/>
              <a:gd name="connsiteY8" fmla="*/ 975520 h 1864891"/>
              <a:gd name="connsiteX9" fmla="*/ 646051 w 1541817"/>
              <a:gd name="connsiteY9" fmla="*/ 1151689 h 1864891"/>
              <a:gd name="connsiteX10" fmla="*/ 704774 w 1541817"/>
              <a:gd name="connsiteY10" fmla="*/ 1294302 h 1864891"/>
              <a:gd name="connsiteX11" fmla="*/ 830608 w 1541817"/>
              <a:gd name="connsiteY11" fmla="*/ 1369803 h 1864891"/>
              <a:gd name="connsiteX12" fmla="*/ 1015166 w 1541817"/>
              <a:gd name="connsiteY12" fmla="*/ 1411747 h 1864891"/>
              <a:gd name="connsiteX13" fmla="*/ 1216502 w 1541817"/>
              <a:gd name="connsiteY13" fmla="*/ 1428526 h 1864891"/>
              <a:gd name="connsiteX14" fmla="*/ 1434616 w 1541817"/>
              <a:gd name="connsiteY14" fmla="*/ 1436915 h 1864891"/>
              <a:gd name="connsiteX15" fmla="*/ 1535284 w 1541817"/>
              <a:gd name="connsiteY15" fmla="*/ 1537583 h 1864891"/>
              <a:gd name="connsiteX16" fmla="*/ 1518506 w 1541817"/>
              <a:gd name="connsiteY16" fmla="*/ 1747308 h 1864891"/>
              <a:gd name="connsiteX17" fmla="*/ 1409449 w 1541817"/>
              <a:gd name="connsiteY17" fmla="*/ 1847975 h 1864891"/>
              <a:gd name="connsiteX18" fmla="*/ 1224891 w 1541817"/>
              <a:gd name="connsiteY18" fmla="*/ 1864753 h 1864891"/>
              <a:gd name="connsiteX19" fmla="*/ 1015166 w 1541817"/>
              <a:gd name="connsiteY19" fmla="*/ 1847975 h 1864891"/>
              <a:gd name="connsiteX20" fmla="*/ 797052 w 1541817"/>
              <a:gd name="connsiteY20" fmla="*/ 1814419 h 1864891"/>
              <a:gd name="connsiteX21" fmla="*/ 612495 w 1541817"/>
              <a:gd name="connsiteY21" fmla="*/ 1755697 h 1864891"/>
              <a:gd name="connsiteX22" fmla="*/ 377603 w 1541817"/>
              <a:gd name="connsiteY22" fmla="*/ 1646640 h 1864891"/>
              <a:gd name="connsiteX23" fmla="*/ 234990 w 1541817"/>
              <a:gd name="connsiteY23" fmla="*/ 1462082 h 1864891"/>
              <a:gd name="connsiteX24" fmla="*/ 159489 w 1541817"/>
              <a:gd name="connsiteY24" fmla="*/ 1243968 h 1864891"/>
              <a:gd name="connsiteX25" fmla="*/ 134322 w 1541817"/>
              <a:gd name="connsiteY25" fmla="*/ 1143300 h 1864891"/>
              <a:gd name="connsiteX26" fmla="*/ 125933 w 1541817"/>
              <a:gd name="connsiteY26" fmla="*/ 1126522 h 1864891"/>
              <a:gd name="connsiteX27" fmla="*/ 75599 w 1541817"/>
              <a:gd name="connsiteY27" fmla="*/ 925186 h 1864891"/>
              <a:gd name="connsiteX28" fmla="*/ 98 w 1541817"/>
              <a:gd name="connsiteY28" fmla="*/ 623183 h 1864891"/>
              <a:gd name="connsiteX29" fmla="*/ 92377 w 1541817"/>
              <a:gd name="connsiteY29" fmla="*/ 430236 h 1864891"/>
              <a:gd name="connsiteX0" fmla="*/ 94648 w 1544088"/>
              <a:gd name="connsiteY0" fmla="*/ 430236 h 1864891"/>
              <a:gd name="connsiteX1" fmla="*/ 77870 w 1544088"/>
              <a:gd name="connsiteY1" fmla="*/ 119843 h 1864891"/>
              <a:gd name="connsiteX2" fmla="*/ 178538 w 1544088"/>
              <a:gd name="connsiteY2" fmla="*/ 10786 h 1864891"/>
              <a:gd name="connsiteX3" fmla="*/ 304373 w 1544088"/>
              <a:gd name="connsiteY3" fmla="*/ 19175 h 1864891"/>
              <a:gd name="connsiteX4" fmla="*/ 396652 w 1544088"/>
              <a:gd name="connsiteY4" fmla="*/ 86287 h 1864891"/>
              <a:gd name="connsiteX5" fmla="*/ 480542 w 1544088"/>
              <a:gd name="connsiteY5" fmla="*/ 254067 h 1864891"/>
              <a:gd name="connsiteX6" fmla="*/ 530876 w 1544088"/>
              <a:gd name="connsiteY6" fmla="*/ 463792 h 1864891"/>
              <a:gd name="connsiteX7" fmla="*/ 581210 w 1544088"/>
              <a:gd name="connsiteY7" fmla="*/ 715462 h 1864891"/>
              <a:gd name="connsiteX8" fmla="*/ 606377 w 1544088"/>
              <a:gd name="connsiteY8" fmla="*/ 975520 h 1864891"/>
              <a:gd name="connsiteX9" fmla="*/ 648322 w 1544088"/>
              <a:gd name="connsiteY9" fmla="*/ 1151689 h 1864891"/>
              <a:gd name="connsiteX10" fmla="*/ 707045 w 1544088"/>
              <a:gd name="connsiteY10" fmla="*/ 1294302 h 1864891"/>
              <a:gd name="connsiteX11" fmla="*/ 832879 w 1544088"/>
              <a:gd name="connsiteY11" fmla="*/ 1369803 h 1864891"/>
              <a:gd name="connsiteX12" fmla="*/ 1017437 w 1544088"/>
              <a:gd name="connsiteY12" fmla="*/ 1411747 h 1864891"/>
              <a:gd name="connsiteX13" fmla="*/ 1218773 w 1544088"/>
              <a:gd name="connsiteY13" fmla="*/ 1428526 h 1864891"/>
              <a:gd name="connsiteX14" fmla="*/ 1436887 w 1544088"/>
              <a:gd name="connsiteY14" fmla="*/ 1436915 h 1864891"/>
              <a:gd name="connsiteX15" fmla="*/ 1537555 w 1544088"/>
              <a:gd name="connsiteY15" fmla="*/ 1537583 h 1864891"/>
              <a:gd name="connsiteX16" fmla="*/ 1520777 w 1544088"/>
              <a:gd name="connsiteY16" fmla="*/ 1747308 h 1864891"/>
              <a:gd name="connsiteX17" fmla="*/ 1411720 w 1544088"/>
              <a:gd name="connsiteY17" fmla="*/ 1847975 h 1864891"/>
              <a:gd name="connsiteX18" fmla="*/ 1227162 w 1544088"/>
              <a:gd name="connsiteY18" fmla="*/ 1864753 h 1864891"/>
              <a:gd name="connsiteX19" fmla="*/ 1017437 w 1544088"/>
              <a:gd name="connsiteY19" fmla="*/ 1847975 h 1864891"/>
              <a:gd name="connsiteX20" fmla="*/ 799323 w 1544088"/>
              <a:gd name="connsiteY20" fmla="*/ 1814419 h 1864891"/>
              <a:gd name="connsiteX21" fmla="*/ 614766 w 1544088"/>
              <a:gd name="connsiteY21" fmla="*/ 1755697 h 1864891"/>
              <a:gd name="connsiteX22" fmla="*/ 379874 w 1544088"/>
              <a:gd name="connsiteY22" fmla="*/ 1646640 h 1864891"/>
              <a:gd name="connsiteX23" fmla="*/ 237261 w 1544088"/>
              <a:gd name="connsiteY23" fmla="*/ 1462082 h 1864891"/>
              <a:gd name="connsiteX24" fmla="*/ 161760 w 1544088"/>
              <a:gd name="connsiteY24" fmla="*/ 1243968 h 1864891"/>
              <a:gd name="connsiteX25" fmla="*/ 136593 w 1544088"/>
              <a:gd name="connsiteY25" fmla="*/ 1143300 h 1864891"/>
              <a:gd name="connsiteX26" fmla="*/ 128204 w 1544088"/>
              <a:gd name="connsiteY26" fmla="*/ 1126522 h 1864891"/>
              <a:gd name="connsiteX27" fmla="*/ 35925 w 1544088"/>
              <a:gd name="connsiteY27" fmla="*/ 933575 h 1864891"/>
              <a:gd name="connsiteX28" fmla="*/ 2369 w 1544088"/>
              <a:gd name="connsiteY28" fmla="*/ 623183 h 1864891"/>
              <a:gd name="connsiteX29" fmla="*/ 94648 w 1544088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61161 w 1543489"/>
              <a:gd name="connsiteY24" fmla="*/ 1243968 h 1864891"/>
              <a:gd name="connsiteX25" fmla="*/ 135994 w 1543489"/>
              <a:gd name="connsiteY25" fmla="*/ 11433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27606 w 1543489"/>
              <a:gd name="connsiteY24" fmla="*/ 1302691 h 1864891"/>
              <a:gd name="connsiteX25" fmla="*/ 135994 w 1543489"/>
              <a:gd name="connsiteY25" fmla="*/ 11433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27606 w 1543489"/>
              <a:gd name="connsiteY24" fmla="*/ 1302691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36662 w 1543489"/>
              <a:gd name="connsiteY23" fmla="*/ 1462082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379275 w 1543489"/>
              <a:gd name="connsiteY22" fmla="*/ 1646640 h 1864891"/>
              <a:gd name="connsiteX23" fmla="*/ 228273 w 1543489"/>
              <a:gd name="connsiteY23" fmla="*/ 1545972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28273 w 1543489"/>
              <a:gd name="connsiteY23" fmla="*/ 1545972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06446 w 1543489"/>
              <a:gd name="connsiteY10" fmla="*/ 1294302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832280 w 1543489"/>
              <a:gd name="connsiteY11" fmla="*/ 1369803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966504 w 1543489"/>
              <a:gd name="connsiteY11" fmla="*/ 1269135 h 1864891"/>
              <a:gd name="connsiteX12" fmla="*/ 1016838 w 1543489"/>
              <a:gd name="connsiteY12" fmla="*/ 1411747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966504 w 1543489"/>
              <a:gd name="connsiteY11" fmla="*/ 1269135 h 1864891"/>
              <a:gd name="connsiteX12" fmla="*/ 1151061 w 1543489"/>
              <a:gd name="connsiteY12" fmla="*/ 1336246 h 1864891"/>
              <a:gd name="connsiteX13" fmla="*/ 1218174 w 1543489"/>
              <a:gd name="connsiteY13" fmla="*/ 142852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3489"/>
              <a:gd name="connsiteY0" fmla="*/ 430236 h 1864891"/>
              <a:gd name="connsiteX1" fmla="*/ 77271 w 1543489"/>
              <a:gd name="connsiteY1" fmla="*/ 119843 h 1864891"/>
              <a:gd name="connsiteX2" fmla="*/ 177939 w 1543489"/>
              <a:gd name="connsiteY2" fmla="*/ 10786 h 1864891"/>
              <a:gd name="connsiteX3" fmla="*/ 303774 w 1543489"/>
              <a:gd name="connsiteY3" fmla="*/ 19175 h 1864891"/>
              <a:gd name="connsiteX4" fmla="*/ 396053 w 1543489"/>
              <a:gd name="connsiteY4" fmla="*/ 86287 h 1864891"/>
              <a:gd name="connsiteX5" fmla="*/ 479943 w 1543489"/>
              <a:gd name="connsiteY5" fmla="*/ 254067 h 1864891"/>
              <a:gd name="connsiteX6" fmla="*/ 530277 w 1543489"/>
              <a:gd name="connsiteY6" fmla="*/ 463792 h 1864891"/>
              <a:gd name="connsiteX7" fmla="*/ 580611 w 1543489"/>
              <a:gd name="connsiteY7" fmla="*/ 715462 h 1864891"/>
              <a:gd name="connsiteX8" fmla="*/ 605778 w 1543489"/>
              <a:gd name="connsiteY8" fmla="*/ 975520 h 1864891"/>
              <a:gd name="connsiteX9" fmla="*/ 647723 w 1543489"/>
              <a:gd name="connsiteY9" fmla="*/ 1151689 h 1864891"/>
              <a:gd name="connsiteX10" fmla="*/ 781947 w 1543489"/>
              <a:gd name="connsiteY10" fmla="*/ 1227190 h 1864891"/>
              <a:gd name="connsiteX11" fmla="*/ 966504 w 1543489"/>
              <a:gd name="connsiteY11" fmla="*/ 1269135 h 1864891"/>
              <a:gd name="connsiteX12" fmla="*/ 1151061 w 1543489"/>
              <a:gd name="connsiteY12" fmla="*/ 1336246 h 1864891"/>
              <a:gd name="connsiteX13" fmla="*/ 1310453 w 1543489"/>
              <a:gd name="connsiteY13" fmla="*/ 1344636 h 1864891"/>
              <a:gd name="connsiteX14" fmla="*/ 1436288 w 1543489"/>
              <a:gd name="connsiteY14" fmla="*/ 1436915 h 1864891"/>
              <a:gd name="connsiteX15" fmla="*/ 1536956 w 1543489"/>
              <a:gd name="connsiteY15" fmla="*/ 1537583 h 1864891"/>
              <a:gd name="connsiteX16" fmla="*/ 1520178 w 1543489"/>
              <a:gd name="connsiteY16" fmla="*/ 1747308 h 1864891"/>
              <a:gd name="connsiteX17" fmla="*/ 1411121 w 1543489"/>
              <a:gd name="connsiteY17" fmla="*/ 1847975 h 1864891"/>
              <a:gd name="connsiteX18" fmla="*/ 1226563 w 1543489"/>
              <a:gd name="connsiteY18" fmla="*/ 1864753 h 1864891"/>
              <a:gd name="connsiteX19" fmla="*/ 1016838 w 1543489"/>
              <a:gd name="connsiteY19" fmla="*/ 1847975 h 1864891"/>
              <a:gd name="connsiteX20" fmla="*/ 798724 w 1543489"/>
              <a:gd name="connsiteY20" fmla="*/ 1814419 h 1864891"/>
              <a:gd name="connsiteX21" fmla="*/ 614167 w 1543489"/>
              <a:gd name="connsiteY21" fmla="*/ 1755697 h 1864891"/>
              <a:gd name="connsiteX22" fmla="*/ 421220 w 1543489"/>
              <a:gd name="connsiteY22" fmla="*/ 1663418 h 1864891"/>
              <a:gd name="connsiteX23" fmla="*/ 270218 w 1543489"/>
              <a:gd name="connsiteY23" fmla="*/ 1604695 h 1864891"/>
              <a:gd name="connsiteX24" fmla="*/ 144384 w 1543489"/>
              <a:gd name="connsiteY24" fmla="*/ 1361414 h 1864891"/>
              <a:gd name="connsiteX25" fmla="*/ 94049 w 1543489"/>
              <a:gd name="connsiteY25" fmla="*/ 1218800 h 1864891"/>
              <a:gd name="connsiteX26" fmla="*/ 60494 w 1543489"/>
              <a:gd name="connsiteY26" fmla="*/ 1134911 h 1864891"/>
              <a:gd name="connsiteX27" fmla="*/ 35326 w 1543489"/>
              <a:gd name="connsiteY27" fmla="*/ 933575 h 1864891"/>
              <a:gd name="connsiteX28" fmla="*/ 1770 w 1543489"/>
              <a:gd name="connsiteY28" fmla="*/ 623183 h 1864891"/>
              <a:gd name="connsiteX29" fmla="*/ 94049 w 1543489"/>
              <a:gd name="connsiteY29" fmla="*/ 430236 h 1864891"/>
              <a:gd name="connsiteX0" fmla="*/ 94049 w 1548230"/>
              <a:gd name="connsiteY0" fmla="*/ 430236 h 1864891"/>
              <a:gd name="connsiteX1" fmla="*/ 77271 w 1548230"/>
              <a:gd name="connsiteY1" fmla="*/ 119843 h 1864891"/>
              <a:gd name="connsiteX2" fmla="*/ 177939 w 1548230"/>
              <a:gd name="connsiteY2" fmla="*/ 10786 h 1864891"/>
              <a:gd name="connsiteX3" fmla="*/ 303774 w 1548230"/>
              <a:gd name="connsiteY3" fmla="*/ 19175 h 1864891"/>
              <a:gd name="connsiteX4" fmla="*/ 396053 w 1548230"/>
              <a:gd name="connsiteY4" fmla="*/ 86287 h 1864891"/>
              <a:gd name="connsiteX5" fmla="*/ 479943 w 1548230"/>
              <a:gd name="connsiteY5" fmla="*/ 254067 h 1864891"/>
              <a:gd name="connsiteX6" fmla="*/ 530277 w 1548230"/>
              <a:gd name="connsiteY6" fmla="*/ 463792 h 1864891"/>
              <a:gd name="connsiteX7" fmla="*/ 580611 w 1548230"/>
              <a:gd name="connsiteY7" fmla="*/ 715462 h 1864891"/>
              <a:gd name="connsiteX8" fmla="*/ 605778 w 1548230"/>
              <a:gd name="connsiteY8" fmla="*/ 975520 h 1864891"/>
              <a:gd name="connsiteX9" fmla="*/ 647723 w 1548230"/>
              <a:gd name="connsiteY9" fmla="*/ 1151689 h 1864891"/>
              <a:gd name="connsiteX10" fmla="*/ 781947 w 1548230"/>
              <a:gd name="connsiteY10" fmla="*/ 1227190 h 1864891"/>
              <a:gd name="connsiteX11" fmla="*/ 966504 w 1548230"/>
              <a:gd name="connsiteY11" fmla="*/ 1269135 h 1864891"/>
              <a:gd name="connsiteX12" fmla="*/ 1151061 w 1548230"/>
              <a:gd name="connsiteY12" fmla="*/ 1336246 h 1864891"/>
              <a:gd name="connsiteX13" fmla="*/ 1310453 w 1548230"/>
              <a:gd name="connsiteY13" fmla="*/ 1344636 h 1864891"/>
              <a:gd name="connsiteX14" fmla="*/ 1528567 w 1548230"/>
              <a:gd name="connsiteY14" fmla="*/ 1403359 h 1864891"/>
              <a:gd name="connsiteX15" fmla="*/ 1536956 w 1548230"/>
              <a:gd name="connsiteY15" fmla="*/ 1537583 h 1864891"/>
              <a:gd name="connsiteX16" fmla="*/ 1520178 w 1548230"/>
              <a:gd name="connsiteY16" fmla="*/ 1747308 h 1864891"/>
              <a:gd name="connsiteX17" fmla="*/ 1411121 w 1548230"/>
              <a:gd name="connsiteY17" fmla="*/ 1847975 h 1864891"/>
              <a:gd name="connsiteX18" fmla="*/ 1226563 w 1548230"/>
              <a:gd name="connsiteY18" fmla="*/ 1864753 h 1864891"/>
              <a:gd name="connsiteX19" fmla="*/ 1016838 w 1548230"/>
              <a:gd name="connsiteY19" fmla="*/ 1847975 h 1864891"/>
              <a:gd name="connsiteX20" fmla="*/ 798724 w 1548230"/>
              <a:gd name="connsiteY20" fmla="*/ 1814419 h 1864891"/>
              <a:gd name="connsiteX21" fmla="*/ 614167 w 1548230"/>
              <a:gd name="connsiteY21" fmla="*/ 1755697 h 1864891"/>
              <a:gd name="connsiteX22" fmla="*/ 421220 w 1548230"/>
              <a:gd name="connsiteY22" fmla="*/ 1663418 h 1864891"/>
              <a:gd name="connsiteX23" fmla="*/ 270218 w 1548230"/>
              <a:gd name="connsiteY23" fmla="*/ 1604695 h 1864891"/>
              <a:gd name="connsiteX24" fmla="*/ 144384 w 1548230"/>
              <a:gd name="connsiteY24" fmla="*/ 1361414 h 1864891"/>
              <a:gd name="connsiteX25" fmla="*/ 94049 w 1548230"/>
              <a:gd name="connsiteY25" fmla="*/ 1218800 h 1864891"/>
              <a:gd name="connsiteX26" fmla="*/ 60494 w 1548230"/>
              <a:gd name="connsiteY26" fmla="*/ 1134911 h 1864891"/>
              <a:gd name="connsiteX27" fmla="*/ 35326 w 1548230"/>
              <a:gd name="connsiteY27" fmla="*/ 933575 h 1864891"/>
              <a:gd name="connsiteX28" fmla="*/ 1770 w 1548230"/>
              <a:gd name="connsiteY28" fmla="*/ 623183 h 1864891"/>
              <a:gd name="connsiteX29" fmla="*/ 94049 w 1548230"/>
              <a:gd name="connsiteY29" fmla="*/ 430236 h 1864891"/>
              <a:gd name="connsiteX0" fmla="*/ 94049 w 1629264"/>
              <a:gd name="connsiteY0" fmla="*/ 430236 h 1864891"/>
              <a:gd name="connsiteX1" fmla="*/ 77271 w 1629264"/>
              <a:gd name="connsiteY1" fmla="*/ 119843 h 1864891"/>
              <a:gd name="connsiteX2" fmla="*/ 177939 w 1629264"/>
              <a:gd name="connsiteY2" fmla="*/ 10786 h 1864891"/>
              <a:gd name="connsiteX3" fmla="*/ 303774 w 1629264"/>
              <a:gd name="connsiteY3" fmla="*/ 19175 h 1864891"/>
              <a:gd name="connsiteX4" fmla="*/ 396053 w 1629264"/>
              <a:gd name="connsiteY4" fmla="*/ 86287 h 1864891"/>
              <a:gd name="connsiteX5" fmla="*/ 479943 w 1629264"/>
              <a:gd name="connsiteY5" fmla="*/ 254067 h 1864891"/>
              <a:gd name="connsiteX6" fmla="*/ 530277 w 1629264"/>
              <a:gd name="connsiteY6" fmla="*/ 463792 h 1864891"/>
              <a:gd name="connsiteX7" fmla="*/ 580611 w 1629264"/>
              <a:gd name="connsiteY7" fmla="*/ 715462 h 1864891"/>
              <a:gd name="connsiteX8" fmla="*/ 605778 w 1629264"/>
              <a:gd name="connsiteY8" fmla="*/ 975520 h 1864891"/>
              <a:gd name="connsiteX9" fmla="*/ 647723 w 1629264"/>
              <a:gd name="connsiteY9" fmla="*/ 1151689 h 1864891"/>
              <a:gd name="connsiteX10" fmla="*/ 781947 w 1629264"/>
              <a:gd name="connsiteY10" fmla="*/ 1227190 h 1864891"/>
              <a:gd name="connsiteX11" fmla="*/ 966504 w 1629264"/>
              <a:gd name="connsiteY11" fmla="*/ 1269135 h 1864891"/>
              <a:gd name="connsiteX12" fmla="*/ 1151061 w 1629264"/>
              <a:gd name="connsiteY12" fmla="*/ 1336246 h 1864891"/>
              <a:gd name="connsiteX13" fmla="*/ 1310453 w 1629264"/>
              <a:gd name="connsiteY13" fmla="*/ 1344636 h 1864891"/>
              <a:gd name="connsiteX14" fmla="*/ 1528567 w 1629264"/>
              <a:gd name="connsiteY14" fmla="*/ 1403359 h 1864891"/>
              <a:gd name="connsiteX15" fmla="*/ 1629235 w 1629264"/>
              <a:gd name="connsiteY15" fmla="*/ 1680196 h 1864891"/>
              <a:gd name="connsiteX16" fmla="*/ 1520178 w 1629264"/>
              <a:gd name="connsiteY16" fmla="*/ 1747308 h 1864891"/>
              <a:gd name="connsiteX17" fmla="*/ 1411121 w 1629264"/>
              <a:gd name="connsiteY17" fmla="*/ 1847975 h 1864891"/>
              <a:gd name="connsiteX18" fmla="*/ 1226563 w 1629264"/>
              <a:gd name="connsiteY18" fmla="*/ 1864753 h 1864891"/>
              <a:gd name="connsiteX19" fmla="*/ 1016838 w 1629264"/>
              <a:gd name="connsiteY19" fmla="*/ 1847975 h 1864891"/>
              <a:gd name="connsiteX20" fmla="*/ 798724 w 1629264"/>
              <a:gd name="connsiteY20" fmla="*/ 1814419 h 1864891"/>
              <a:gd name="connsiteX21" fmla="*/ 614167 w 1629264"/>
              <a:gd name="connsiteY21" fmla="*/ 1755697 h 1864891"/>
              <a:gd name="connsiteX22" fmla="*/ 421220 w 1629264"/>
              <a:gd name="connsiteY22" fmla="*/ 1663418 h 1864891"/>
              <a:gd name="connsiteX23" fmla="*/ 270218 w 1629264"/>
              <a:gd name="connsiteY23" fmla="*/ 1604695 h 1864891"/>
              <a:gd name="connsiteX24" fmla="*/ 144384 w 1629264"/>
              <a:gd name="connsiteY24" fmla="*/ 1361414 h 1864891"/>
              <a:gd name="connsiteX25" fmla="*/ 94049 w 1629264"/>
              <a:gd name="connsiteY25" fmla="*/ 1218800 h 1864891"/>
              <a:gd name="connsiteX26" fmla="*/ 60494 w 1629264"/>
              <a:gd name="connsiteY26" fmla="*/ 1134911 h 1864891"/>
              <a:gd name="connsiteX27" fmla="*/ 35326 w 1629264"/>
              <a:gd name="connsiteY27" fmla="*/ 933575 h 1864891"/>
              <a:gd name="connsiteX28" fmla="*/ 1770 w 1629264"/>
              <a:gd name="connsiteY28" fmla="*/ 623183 h 1864891"/>
              <a:gd name="connsiteX29" fmla="*/ 94049 w 1629264"/>
              <a:gd name="connsiteY29" fmla="*/ 430236 h 1864891"/>
              <a:gd name="connsiteX0" fmla="*/ 94049 w 1644471"/>
              <a:gd name="connsiteY0" fmla="*/ 430236 h 1889061"/>
              <a:gd name="connsiteX1" fmla="*/ 77271 w 1644471"/>
              <a:gd name="connsiteY1" fmla="*/ 119843 h 1889061"/>
              <a:gd name="connsiteX2" fmla="*/ 177939 w 1644471"/>
              <a:gd name="connsiteY2" fmla="*/ 10786 h 1889061"/>
              <a:gd name="connsiteX3" fmla="*/ 303774 w 1644471"/>
              <a:gd name="connsiteY3" fmla="*/ 19175 h 1889061"/>
              <a:gd name="connsiteX4" fmla="*/ 396053 w 1644471"/>
              <a:gd name="connsiteY4" fmla="*/ 86287 h 1889061"/>
              <a:gd name="connsiteX5" fmla="*/ 479943 w 1644471"/>
              <a:gd name="connsiteY5" fmla="*/ 254067 h 1889061"/>
              <a:gd name="connsiteX6" fmla="*/ 530277 w 1644471"/>
              <a:gd name="connsiteY6" fmla="*/ 463792 h 1889061"/>
              <a:gd name="connsiteX7" fmla="*/ 580611 w 1644471"/>
              <a:gd name="connsiteY7" fmla="*/ 715462 h 1889061"/>
              <a:gd name="connsiteX8" fmla="*/ 605778 w 1644471"/>
              <a:gd name="connsiteY8" fmla="*/ 975520 h 1889061"/>
              <a:gd name="connsiteX9" fmla="*/ 647723 w 1644471"/>
              <a:gd name="connsiteY9" fmla="*/ 1151689 h 1889061"/>
              <a:gd name="connsiteX10" fmla="*/ 781947 w 1644471"/>
              <a:gd name="connsiteY10" fmla="*/ 1227190 h 1889061"/>
              <a:gd name="connsiteX11" fmla="*/ 966504 w 1644471"/>
              <a:gd name="connsiteY11" fmla="*/ 1269135 h 1889061"/>
              <a:gd name="connsiteX12" fmla="*/ 1151061 w 1644471"/>
              <a:gd name="connsiteY12" fmla="*/ 1336246 h 1889061"/>
              <a:gd name="connsiteX13" fmla="*/ 1310453 w 1644471"/>
              <a:gd name="connsiteY13" fmla="*/ 1344636 h 1889061"/>
              <a:gd name="connsiteX14" fmla="*/ 1528567 w 1644471"/>
              <a:gd name="connsiteY14" fmla="*/ 1403359 h 1889061"/>
              <a:gd name="connsiteX15" fmla="*/ 1629235 w 1644471"/>
              <a:gd name="connsiteY15" fmla="*/ 1680196 h 1889061"/>
              <a:gd name="connsiteX16" fmla="*/ 1620846 w 1644471"/>
              <a:gd name="connsiteY16" fmla="*/ 1881532 h 1889061"/>
              <a:gd name="connsiteX17" fmla="*/ 1411121 w 1644471"/>
              <a:gd name="connsiteY17" fmla="*/ 1847975 h 1889061"/>
              <a:gd name="connsiteX18" fmla="*/ 1226563 w 1644471"/>
              <a:gd name="connsiteY18" fmla="*/ 1864753 h 1889061"/>
              <a:gd name="connsiteX19" fmla="*/ 1016838 w 1644471"/>
              <a:gd name="connsiteY19" fmla="*/ 1847975 h 1889061"/>
              <a:gd name="connsiteX20" fmla="*/ 798724 w 1644471"/>
              <a:gd name="connsiteY20" fmla="*/ 1814419 h 1889061"/>
              <a:gd name="connsiteX21" fmla="*/ 614167 w 1644471"/>
              <a:gd name="connsiteY21" fmla="*/ 1755697 h 1889061"/>
              <a:gd name="connsiteX22" fmla="*/ 421220 w 1644471"/>
              <a:gd name="connsiteY22" fmla="*/ 1663418 h 1889061"/>
              <a:gd name="connsiteX23" fmla="*/ 270218 w 1644471"/>
              <a:gd name="connsiteY23" fmla="*/ 1604695 h 1889061"/>
              <a:gd name="connsiteX24" fmla="*/ 144384 w 1644471"/>
              <a:gd name="connsiteY24" fmla="*/ 1361414 h 1889061"/>
              <a:gd name="connsiteX25" fmla="*/ 94049 w 1644471"/>
              <a:gd name="connsiteY25" fmla="*/ 1218800 h 1889061"/>
              <a:gd name="connsiteX26" fmla="*/ 60494 w 1644471"/>
              <a:gd name="connsiteY26" fmla="*/ 1134911 h 1889061"/>
              <a:gd name="connsiteX27" fmla="*/ 35326 w 1644471"/>
              <a:gd name="connsiteY27" fmla="*/ 933575 h 1889061"/>
              <a:gd name="connsiteX28" fmla="*/ 1770 w 1644471"/>
              <a:gd name="connsiteY28" fmla="*/ 623183 h 1889061"/>
              <a:gd name="connsiteX29" fmla="*/ 94049 w 1644471"/>
              <a:gd name="connsiteY29" fmla="*/ 430236 h 1889061"/>
              <a:gd name="connsiteX0" fmla="*/ 94049 w 1637038"/>
              <a:gd name="connsiteY0" fmla="*/ 430236 h 2141620"/>
              <a:gd name="connsiteX1" fmla="*/ 77271 w 1637038"/>
              <a:gd name="connsiteY1" fmla="*/ 119843 h 2141620"/>
              <a:gd name="connsiteX2" fmla="*/ 177939 w 1637038"/>
              <a:gd name="connsiteY2" fmla="*/ 10786 h 2141620"/>
              <a:gd name="connsiteX3" fmla="*/ 303774 w 1637038"/>
              <a:gd name="connsiteY3" fmla="*/ 19175 h 2141620"/>
              <a:gd name="connsiteX4" fmla="*/ 396053 w 1637038"/>
              <a:gd name="connsiteY4" fmla="*/ 86287 h 2141620"/>
              <a:gd name="connsiteX5" fmla="*/ 479943 w 1637038"/>
              <a:gd name="connsiteY5" fmla="*/ 254067 h 2141620"/>
              <a:gd name="connsiteX6" fmla="*/ 530277 w 1637038"/>
              <a:gd name="connsiteY6" fmla="*/ 463792 h 2141620"/>
              <a:gd name="connsiteX7" fmla="*/ 580611 w 1637038"/>
              <a:gd name="connsiteY7" fmla="*/ 715462 h 2141620"/>
              <a:gd name="connsiteX8" fmla="*/ 605778 w 1637038"/>
              <a:gd name="connsiteY8" fmla="*/ 975520 h 2141620"/>
              <a:gd name="connsiteX9" fmla="*/ 647723 w 1637038"/>
              <a:gd name="connsiteY9" fmla="*/ 1151689 h 2141620"/>
              <a:gd name="connsiteX10" fmla="*/ 781947 w 1637038"/>
              <a:gd name="connsiteY10" fmla="*/ 1227190 h 2141620"/>
              <a:gd name="connsiteX11" fmla="*/ 966504 w 1637038"/>
              <a:gd name="connsiteY11" fmla="*/ 1269135 h 2141620"/>
              <a:gd name="connsiteX12" fmla="*/ 1151061 w 1637038"/>
              <a:gd name="connsiteY12" fmla="*/ 1336246 h 2141620"/>
              <a:gd name="connsiteX13" fmla="*/ 1310453 w 1637038"/>
              <a:gd name="connsiteY13" fmla="*/ 1344636 h 2141620"/>
              <a:gd name="connsiteX14" fmla="*/ 1528567 w 1637038"/>
              <a:gd name="connsiteY14" fmla="*/ 1403359 h 2141620"/>
              <a:gd name="connsiteX15" fmla="*/ 1629235 w 1637038"/>
              <a:gd name="connsiteY15" fmla="*/ 1680196 h 2141620"/>
              <a:gd name="connsiteX16" fmla="*/ 1620846 w 1637038"/>
              <a:gd name="connsiteY16" fmla="*/ 1881532 h 2141620"/>
              <a:gd name="connsiteX17" fmla="*/ 1545345 w 1637038"/>
              <a:gd name="connsiteY17" fmla="*/ 2141589 h 2141620"/>
              <a:gd name="connsiteX18" fmla="*/ 1226563 w 1637038"/>
              <a:gd name="connsiteY18" fmla="*/ 1864753 h 2141620"/>
              <a:gd name="connsiteX19" fmla="*/ 1016838 w 1637038"/>
              <a:gd name="connsiteY19" fmla="*/ 1847975 h 2141620"/>
              <a:gd name="connsiteX20" fmla="*/ 798724 w 1637038"/>
              <a:gd name="connsiteY20" fmla="*/ 1814419 h 2141620"/>
              <a:gd name="connsiteX21" fmla="*/ 614167 w 1637038"/>
              <a:gd name="connsiteY21" fmla="*/ 1755697 h 2141620"/>
              <a:gd name="connsiteX22" fmla="*/ 421220 w 1637038"/>
              <a:gd name="connsiteY22" fmla="*/ 1663418 h 2141620"/>
              <a:gd name="connsiteX23" fmla="*/ 270218 w 1637038"/>
              <a:gd name="connsiteY23" fmla="*/ 1604695 h 2141620"/>
              <a:gd name="connsiteX24" fmla="*/ 144384 w 1637038"/>
              <a:gd name="connsiteY24" fmla="*/ 1361414 h 2141620"/>
              <a:gd name="connsiteX25" fmla="*/ 94049 w 1637038"/>
              <a:gd name="connsiteY25" fmla="*/ 1218800 h 2141620"/>
              <a:gd name="connsiteX26" fmla="*/ 60494 w 1637038"/>
              <a:gd name="connsiteY26" fmla="*/ 1134911 h 2141620"/>
              <a:gd name="connsiteX27" fmla="*/ 35326 w 1637038"/>
              <a:gd name="connsiteY27" fmla="*/ 933575 h 2141620"/>
              <a:gd name="connsiteX28" fmla="*/ 1770 w 1637038"/>
              <a:gd name="connsiteY28" fmla="*/ 623183 h 2141620"/>
              <a:gd name="connsiteX29" fmla="*/ 94049 w 1637038"/>
              <a:gd name="connsiteY29" fmla="*/ 430236 h 2141620"/>
              <a:gd name="connsiteX0" fmla="*/ 94049 w 1637038"/>
              <a:gd name="connsiteY0" fmla="*/ 430236 h 2199093"/>
              <a:gd name="connsiteX1" fmla="*/ 77271 w 1637038"/>
              <a:gd name="connsiteY1" fmla="*/ 119843 h 2199093"/>
              <a:gd name="connsiteX2" fmla="*/ 177939 w 1637038"/>
              <a:gd name="connsiteY2" fmla="*/ 10786 h 2199093"/>
              <a:gd name="connsiteX3" fmla="*/ 303774 w 1637038"/>
              <a:gd name="connsiteY3" fmla="*/ 19175 h 2199093"/>
              <a:gd name="connsiteX4" fmla="*/ 396053 w 1637038"/>
              <a:gd name="connsiteY4" fmla="*/ 86287 h 2199093"/>
              <a:gd name="connsiteX5" fmla="*/ 479943 w 1637038"/>
              <a:gd name="connsiteY5" fmla="*/ 254067 h 2199093"/>
              <a:gd name="connsiteX6" fmla="*/ 530277 w 1637038"/>
              <a:gd name="connsiteY6" fmla="*/ 463792 h 2199093"/>
              <a:gd name="connsiteX7" fmla="*/ 580611 w 1637038"/>
              <a:gd name="connsiteY7" fmla="*/ 715462 h 2199093"/>
              <a:gd name="connsiteX8" fmla="*/ 605778 w 1637038"/>
              <a:gd name="connsiteY8" fmla="*/ 975520 h 2199093"/>
              <a:gd name="connsiteX9" fmla="*/ 647723 w 1637038"/>
              <a:gd name="connsiteY9" fmla="*/ 1151689 h 2199093"/>
              <a:gd name="connsiteX10" fmla="*/ 781947 w 1637038"/>
              <a:gd name="connsiteY10" fmla="*/ 1227190 h 2199093"/>
              <a:gd name="connsiteX11" fmla="*/ 966504 w 1637038"/>
              <a:gd name="connsiteY11" fmla="*/ 1269135 h 2199093"/>
              <a:gd name="connsiteX12" fmla="*/ 1151061 w 1637038"/>
              <a:gd name="connsiteY12" fmla="*/ 1336246 h 2199093"/>
              <a:gd name="connsiteX13" fmla="*/ 1310453 w 1637038"/>
              <a:gd name="connsiteY13" fmla="*/ 1344636 h 2199093"/>
              <a:gd name="connsiteX14" fmla="*/ 1528567 w 1637038"/>
              <a:gd name="connsiteY14" fmla="*/ 1403359 h 2199093"/>
              <a:gd name="connsiteX15" fmla="*/ 1629235 w 1637038"/>
              <a:gd name="connsiteY15" fmla="*/ 1680196 h 2199093"/>
              <a:gd name="connsiteX16" fmla="*/ 1620846 w 1637038"/>
              <a:gd name="connsiteY16" fmla="*/ 1881532 h 2199093"/>
              <a:gd name="connsiteX17" fmla="*/ 1545345 w 1637038"/>
              <a:gd name="connsiteY17" fmla="*/ 2141589 h 2199093"/>
              <a:gd name="connsiteX18" fmla="*/ 1151062 w 1637038"/>
              <a:gd name="connsiteY18" fmla="*/ 2175145 h 2199093"/>
              <a:gd name="connsiteX19" fmla="*/ 1016838 w 1637038"/>
              <a:gd name="connsiteY19" fmla="*/ 1847975 h 2199093"/>
              <a:gd name="connsiteX20" fmla="*/ 798724 w 1637038"/>
              <a:gd name="connsiteY20" fmla="*/ 1814419 h 2199093"/>
              <a:gd name="connsiteX21" fmla="*/ 614167 w 1637038"/>
              <a:gd name="connsiteY21" fmla="*/ 1755697 h 2199093"/>
              <a:gd name="connsiteX22" fmla="*/ 421220 w 1637038"/>
              <a:gd name="connsiteY22" fmla="*/ 1663418 h 2199093"/>
              <a:gd name="connsiteX23" fmla="*/ 270218 w 1637038"/>
              <a:gd name="connsiteY23" fmla="*/ 1604695 h 2199093"/>
              <a:gd name="connsiteX24" fmla="*/ 144384 w 1637038"/>
              <a:gd name="connsiteY24" fmla="*/ 1361414 h 2199093"/>
              <a:gd name="connsiteX25" fmla="*/ 94049 w 1637038"/>
              <a:gd name="connsiteY25" fmla="*/ 1218800 h 2199093"/>
              <a:gd name="connsiteX26" fmla="*/ 60494 w 1637038"/>
              <a:gd name="connsiteY26" fmla="*/ 1134911 h 2199093"/>
              <a:gd name="connsiteX27" fmla="*/ 35326 w 1637038"/>
              <a:gd name="connsiteY27" fmla="*/ 933575 h 2199093"/>
              <a:gd name="connsiteX28" fmla="*/ 1770 w 1637038"/>
              <a:gd name="connsiteY28" fmla="*/ 623183 h 2199093"/>
              <a:gd name="connsiteX29" fmla="*/ 94049 w 1637038"/>
              <a:gd name="connsiteY29" fmla="*/ 430236 h 2199093"/>
              <a:gd name="connsiteX0" fmla="*/ 94049 w 1637038"/>
              <a:gd name="connsiteY0" fmla="*/ 430236 h 2199093"/>
              <a:gd name="connsiteX1" fmla="*/ 77271 w 1637038"/>
              <a:gd name="connsiteY1" fmla="*/ 119843 h 2199093"/>
              <a:gd name="connsiteX2" fmla="*/ 177939 w 1637038"/>
              <a:gd name="connsiteY2" fmla="*/ 10786 h 2199093"/>
              <a:gd name="connsiteX3" fmla="*/ 303774 w 1637038"/>
              <a:gd name="connsiteY3" fmla="*/ 19175 h 2199093"/>
              <a:gd name="connsiteX4" fmla="*/ 396053 w 1637038"/>
              <a:gd name="connsiteY4" fmla="*/ 86287 h 2199093"/>
              <a:gd name="connsiteX5" fmla="*/ 479943 w 1637038"/>
              <a:gd name="connsiteY5" fmla="*/ 254067 h 2199093"/>
              <a:gd name="connsiteX6" fmla="*/ 530277 w 1637038"/>
              <a:gd name="connsiteY6" fmla="*/ 463792 h 2199093"/>
              <a:gd name="connsiteX7" fmla="*/ 580611 w 1637038"/>
              <a:gd name="connsiteY7" fmla="*/ 715462 h 2199093"/>
              <a:gd name="connsiteX8" fmla="*/ 605778 w 1637038"/>
              <a:gd name="connsiteY8" fmla="*/ 975520 h 2199093"/>
              <a:gd name="connsiteX9" fmla="*/ 647723 w 1637038"/>
              <a:gd name="connsiteY9" fmla="*/ 1151689 h 2199093"/>
              <a:gd name="connsiteX10" fmla="*/ 781947 w 1637038"/>
              <a:gd name="connsiteY10" fmla="*/ 1227190 h 2199093"/>
              <a:gd name="connsiteX11" fmla="*/ 966504 w 1637038"/>
              <a:gd name="connsiteY11" fmla="*/ 1269135 h 2199093"/>
              <a:gd name="connsiteX12" fmla="*/ 1151061 w 1637038"/>
              <a:gd name="connsiteY12" fmla="*/ 1336246 h 2199093"/>
              <a:gd name="connsiteX13" fmla="*/ 1310453 w 1637038"/>
              <a:gd name="connsiteY13" fmla="*/ 1453693 h 2199093"/>
              <a:gd name="connsiteX14" fmla="*/ 1528567 w 1637038"/>
              <a:gd name="connsiteY14" fmla="*/ 1403359 h 2199093"/>
              <a:gd name="connsiteX15" fmla="*/ 1629235 w 1637038"/>
              <a:gd name="connsiteY15" fmla="*/ 1680196 h 2199093"/>
              <a:gd name="connsiteX16" fmla="*/ 1620846 w 1637038"/>
              <a:gd name="connsiteY16" fmla="*/ 1881532 h 2199093"/>
              <a:gd name="connsiteX17" fmla="*/ 1545345 w 1637038"/>
              <a:gd name="connsiteY17" fmla="*/ 2141589 h 2199093"/>
              <a:gd name="connsiteX18" fmla="*/ 1151062 w 1637038"/>
              <a:gd name="connsiteY18" fmla="*/ 2175145 h 2199093"/>
              <a:gd name="connsiteX19" fmla="*/ 1016838 w 1637038"/>
              <a:gd name="connsiteY19" fmla="*/ 1847975 h 2199093"/>
              <a:gd name="connsiteX20" fmla="*/ 798724 w 1637038"/>
              <a:gd name="connsiteY20" fmla="*/ 1814419 h 2199093"/>
              <a:gd name="connsiteX21" fmla="*/ 614167 w 1637038"/>
              <a:gd name="connsiteY21" fmla="*/ 1755697 h 2199093"/>
              <a:gd name="connsiteX22" fmla="*/ 421220 w 1637038"/>
              <a:gd name="connsiteY22" fmla="*/ 1663418 h 2199093"/>
              <a:gd name="connsiteX23" fmla="*/ 270218 w 1637038"/>
              <a:gd name="connsiteY23" fmla="*/ 1604695 h 2199093"/>
              <a:gd name="connsiteX24" fmla="*/ 144384 w 1637038"/>
              <a:gd name="connsiteY24" fmla="*/ 1361414 h 2199093"/>
              <a:gd name="connsiteX25" fmla="*/ 94049 w 1637038"/>
              <a:gd name="connsiteY25" fmla="*/ 1218800 h 2199093"/>
              <a:gd name="connsiteX26" fmla="*/ 60494 w 1637038"/>
              <a:gd name="connsiteY26" fmla="*/ 1134911 h 2199093"/>
              <a:gd name="connsiteX27" fmla="*/ 35326 w 1637038"/>
              <a:gd name="connsiteY27" fmla="*/ 933575 h 2199093"/>
              <a:gd name="connsiteX28" fmla="*/ 1770 w 1637038"/>
              <a:gd name="connsiteY28" fmla="*/ 623183 h 2199093"/>
              <a:gd name="connsiteX29" fmla="*/ 94049 w 1637038"/>
              <a:gd name="connsiteY29" fmla="*/ 430236 h 2199093"/>
              <a:gd name="connsiteX0" fmla="*/ 94049 w 1638896"/>
              <a:gd name="connsiteY0" fmla="*/ 430236 h 2199093"/>
              <a:gd name="connsiteX1" fmla="*/ 77271 w 1638896"/>
              <a:gd name="connsiteY1" fmla="*/ 119843 h 2199093"/>
              <a:gd name="connsiteX2" fmla="*/ 177939 w 1638896"/>
              <a:gd name="connsiteY2" fmla="*/ 10786 h 2199093"/>
              <a:gd name="connsiteX3" fmla="*/ 303774 w 1638896"/>
              <a:gd name="connsiteY3" fmla="*/ 19175 h 2199093"/>
              <a:gd name="connsiteX4" fmla="*/ 396053 w 1638896"/>
              <a:gd name="connsiteY4" fmla="*/ 86287 h 2199093"/>
              <a:gd name="connsiteX5" fmla="*/ 479943 w 1638896"/>
              <a:gd name="connsiteY5" fmla="*/ 254067 h 2199093"/>
              <a:gd name="connsiteX6" fmla="*/ 530277 w 1638896"/>
              <a:gd name="connsiteY6" fmla="*/ 463792 h 2199093"/>
              <a:gd name="connsiteX7" fmla="*/ 580611 w 1638896"/>
              <a:gd name="connsiteY7" fmla="*/ 715462 h 2199093"/>
              <a:gd name="connsiteX8" fmla="*/ 605778 w 1638896"/>
              <a:gd name="connsiteY8" fmla="*/ 975520 h 2199093"/>
              <a:gd name="connsiteX9" fmla="*/ 647723 w 1638896"/>
              <a:gd name="connsiteY9" fmla="*/ 1151689 h 2199093"/>
              <a:gd name="connsiteX10" fmla="*/ 781947 w 1638896"/>
              <a:gd name="connsiteY10" fmla="*/ 1227190 h 2199093"/>
              <a:gd name="connsiteX11" fmla="*/ 966504 w 1638896"/>
              <a:gd name="connsiteY11" fmla="*/ 1269135 h 2199093"/>
              <a:gd name="connsiteX12" fmla="*/ 1151061 w 1638896"/>
              <a:gd name="connsiteY12" fmla="*/ 1336246 h 2199093"/>
              <a:gd name="connsiteX13" fmla="*/ 1310453 w 1638896"/>
              <a:gd name="connsiteY13" fmla="*/ 1453693 h 2199093"/>
              <a:gd name="connsiteX14" fmla="*/ 1503400 w 1638896"/>
              <a:gd name="connsiteY14" fmla="*/ 1537583 h 2199093"/>
              <a:gd name="connsiteX15" fmla="*/ 1629235 w 1638896"/>
              <a:gd name="connsiteY15" fmla="*/ 1680196 h 2199093"/>
              <a:gd name="connsiteX16" fmla="*/ 1620846 w 1638896"/>
              <a:gd name="connsiteY16" fmla="*/ 1881532 h 2199093"/>
              <a:gd name="connsiteX17" fmla="*/ 1545345 w 1638896"/>
              <a:gd name="connsiteY17" fmla="*/ 2141589 h 2199093"/>
              <a:gd name="connsiteX18" fmla="*/ 1151062 w 1638896"/>
              <a:gd name="connsiteY18" fmla="*/ 2175145 h 2199093"/>
              <a:gd name="connsiteX19" fmla="*/ 1016838 w 1638896"/>
              <a:gd name="connsiteY19" fmla="*/ 1847975 h 2199093"/>
              <a:gd name="connsiteX20" fmla="*/ 798724 w 1638896"/>
              <a:gd name="connsiteY20" fmla="*/ 1814419 h 2199093"/>
              <a:gd name="connsiteX21" fmla="*/ 614167 w 1638896"/>
              <a:gd name="connsiteY21" fmla="*/ 1755697 h 2199093"/>
              <a:gd name="connsiteX22" fmla="*/ 421220 w 1638896"/>
              <a:gd name="connsiteY22" fmla="*/ 1663418 h 2199093"/>
              <a:gd name="connsiteX23" fmla="*/ 270218 w 1638896"/>
              <a:gd name="connsiteY23" fmla="*/ 1604695 h 2199093"/>
              <a:gd name="connsiteX24" fmla="*/ 144384 w 1638896"/>
              <a:gd name="connsiteY24" fmla="*/ 1361414 h 2199093"/>
              <a:gd name="connsiteX25" fmla="*/ 94049 w 1638896"/>
              <a:gd name="connsiteY25" fmla="*/ 1218800 h 2199093"/>
              <a:gd name="connsiteX26" fmla="*/ 60494 w 1638896"/>
              <a:gd name="connsiteY26" fmla="*/ 1134911 h 2199093"/>
              <a:gd name="connsiteX27" fmla="*/ 35326 w 1638896"/>
              <a:gd name="connsiteY27" fmla="*/ 933575 h 2199093"/>
              <a:gd name="connsiteX28" fmla="*/ 1770 w 1638896"/>
              <a:gd name="connsiteY28" fmla="*/ 623183 h 2199093"/>
              <a:gd name="connsiteX29" fmla="*/ 94049 w 1638896"/>
              <a:gd name="connsiteY29" fmla="*/ 430236 h 2199093"/>
              <a:gd name="connsiteX0" fmla="*/ 94049 w 1638896"/>
              <a:gd name="connsiteY0" fmla="*/ 430236 h 2199093"/>
              <a:gd name="connsiteX1" fmla="*/ 77271 w 1638896"/>
              <a:gd name="connsiteY1" fmla="*/ 119843 h 2199093"/>
              <a:gd name="connsiteX2" fmla="*/ 177939 w 1638896"/>
              <a:gd name="connsiteY2" fmla="*/ 10786 h 2199093"/>
              <a:gd name="connsiteX3" fmla="*/ 303774 w 1638896"/>
              <a:gd name="connsiteY3" fmla="*/ 19175 h 2199093"/>
              <a:gd name="connsiteX4" fmla="*/ 396053 w 1638896"/>
              <a:gd name="connsiteY4" fmla="*/ 86287 h 2199093"/>
              <a:gd name="connsiteX5" fmla="*/ 479943 w 1638896"/>
              <a:gd name="connsiteY5" fmla="*/ 254067 h 2199093"/>
              <a:gd name="connsiteX6" fmla="*/ 530277 w 1638896"/>
              <a:gd name="connsiteY6" fmla="*/ 463792 h 2199093"/>
              <a:gd name="connsiteX7" fmla="*/ 580611 w 1638896"/>
              <a:gd name="connsiteY7" fmla="*/ 715462 h 2199093"/>
              <a:gd name="connsiteX8" fmla="*/ 605778 w 1638896"/>
              <a:gd name="connsiteY8" fmla="*/ 975520 h 2199093"/>
              <a:gd name="connsiteX9" fmla="*/ 647723 w 1638896"/>
              <a:gd name="connsiteY9" fmla="*/ 1151689 h 2199093"/>
              <a:gd name="connsiteX10" fmla="*/ 781947 w 1638896"/>
              <a:gd name="connsiteY10" fmla="*/ 1227190 h 2199093"/>
              <a:gd name="connsiteX11" fmla="*/ 966504 w 1638896"/>
              <a:gd name="connsiteY11" fmla="*/ 1269135 h 2199093"/>
              <a:gd name="connsiteX12" fmla="*/ 1151061 w 1638896"/>
              <a:gd name="connsiteY12" fmla="*/ 1336246 h 2199093"/>
              <a:gd name="connsiteX13" fmla="*/ 1360787 w 1638896"/>
              <a:gd name="connsiteY13" fmla="*/ 1394970 h 2199093"/>
              <a:gd name="connsiteX14" fmla="*/ 1503400 w 1638896"/>
              <a:gd name="connsiteY14" fmla="*/ 1537583 h 2199093"/>
              <a:gd name="connsiteX15" fmla="*/ 1629235 w 1638896"/>
              <a:gd name="connsiteY15" fmla="*/ 1680196 h 2199093"/>
              <a:gd name="connsiteX16" fmla="*/ 1620846 w 1638896"/>
              <a:gd name="connsiteY16" fmla="*/ 1881532 h 2199093"/>
              <a:gd name="connsiteX17" fmla="*/ 1545345 w 1638896"/>
              <a:gd name="connsiteY17" fmla="*/ 2141589 h 2199093"/>
              <a:gd name="connsiteX18" fmla="*/ 1151062 w 1638896"/>
              <a:gd name="connsiteY18" fmla="*/ 2175145 h 2199093"/>
              <a:gd name="connsiteX19" fmla="*/ 1016838 w 1638896"/>
              <a:gd name="connsiteY19" fmla="*/ 1847975 h 2199093"/>
              <a:gd name="connsiteX20" fmla="*/ 798724 w 1638896"/>
              <a:gd name="connsiteY20" fmla="*/ 1814419 h 2199093"/>
              <a:gd name="connsiteX21" fmla="*/ 614167 w 1638896"/>
              <a:gd name="connsiteY21" fmla="*/ 1755697 h 2199093"/>
              <a:gd name="connsiteX22" fmla="*/ 421220 w 1638896"/>
              <a:gd name="connsiteY22" fmla="*/ 1663418 h 2199093"/>
              <a:gd name="connsiteX23" fmla="*/ 270218 w 1638896"/>
              <a:gd name="connsiteY23" fmla="*/ 1604695 h 2199093"/>
              <a:gd name="connsiteX24" fmla="*/ 144384 w 1638896"/>
              <a:gd name="connsiteY24" fmla="*/ 1361414 h 2199093"/>
              <a:gd name="connsiteX25" fmla="*/ 94049 w 1638896"/>
              <a:gd name="connsiteY25" fmla="*/ 1218800 h 2199093"/>
              <a:gd name="connsiteX26" fmla="*/ 60494 w 1638896"/>
              <a:gd name="connsiteY26" fmla="*/ 1134911 h 2199093"/>
              <a:gd name="connsiteX27" fmla="*/ 35326 w 1638896"/>
              <a:gd name="connsiteY27" fmla="*/ 933575 h 2199093"/>
              <a:gd name="connsiteX28" fmla="*/ 1770 w 1638896"/>
              <a:gd name="connsiteY28" fmla="*/ 623183 h 2199093"/>
              <a:gd name="connsiteX29" fmla="*/ 94049 w 1638896"/>
              <a:gd name="connsiteY29" fmla="*/ 430236 h 2199093"/>
              <a:gd name="connsiteX0" fmla="*/ 2694 w 1673376"/>
              <a:gd name="connsiteY0" fmla="*/ 438625 h 2199093"/>
              <a:gd name="connsiteX1" fmla="*/ 111751 w 1673376"/>
              <a:gd name="connsiteY1" fmla="*/ 119843 h 2199093"/>
              <a:gd name="connsiteX2" fmla="*/ 212419 w 1673376"/>
              <a:gd name="connsiteY2" fmla="*/ 10786 h 2199093"/>
              <a:gd name="connsiteX3" fmla="*/ 338254 w 1673376"/>
              <a:gd name="connsiteY3" fmla="*/ 19175 h 2199093"/>
              <a:gd name="connsiteX4" fmla="*/ 430533 w 1673376"/>
              <a:gd name="connsiteY4" fmla="*/ 86287 h 2199093"/>
              <a:gd name="connsiteX5" fmla="*/ 514423 w 1673376"/>
              <a:gd name="connsiteY5" fmla="*/ 254067 h 2199093"/>
              <a:gd name="connsiteX6" fmla="*/ 564757 w 1673376"/>
              <a:gd name="connsiteY6" fmla="*/ 463792 h 2199093"/>
              <a:gd name="connsiteX7" fmla="*/ 615091 w 1673376"/>
              <a:gd name="connsiteY7" fmla="*/ 715462 h 2199093"/>
              <a:gd name="connsiteX8" fmla="*/ 640258 w 1673376"/>
              <a:gd name="connsiteY8" fmla="*/ 975520 h 2199093"/>
              <a:gd name="connsiteX9" fmla="*/ 682203 w 1673376"/>
              <a:gd name="connsiteY9" fmla="*/ 1151689 h 2199093"/>
              <a:gd name="connsiteX10" fmla="*/ 816427 w 1673376"/>
              <a:gd name="connsiteY10" fmla="*/ 1227190 h 2199093"/>
              <a:gd name="connsiteX11" fmla="*/ 1000984 w 1673376"/>
              <a:gd name="connsiteY11" fmla="*/ 1269135 h 2199093"/>
              <a:gd name="connsiteX12" fmla="*/ 1185541 w 1673376"/>
              <a:gd name="connsiteY12" fmla="*/ 1336246 h 2199093"/>
              <a:gd name="connsiteX13" fmla="*/ 1395267 w 1673376"/>
              <a:gd name="connsiteY13" fmla="*/ 1394970 h 2199093"/>
              <a:gd name="connsiteX14" fmla="*/ 1537880 w 1673376"/>
              <a:gd name="connsiteY14" fmla="*/ 1537583 h 2199093"/>
              <a:gd name="connsiteX15" fmla="*/ 1663715 w 1673376"/>
              <a:gd name="connsiteY15" fmla="*/ 1680196 h 2199093"/>
              <a:gd name="connsiteX16" fmla="*/ 1655326 w 1673376"/>
              <a:gd name="connsiteY16" fmla="*/ 1881532 h 2199093"/>
              <a:gd name="connsiteX17" fmla="*/ 1579825 w 1673376"/>
              <a:gd name="connsiteY17" fmla="*/ 2141589 h 2199093"/>
              <a:gd name="connsiteX18" fmla="*/ 1185542 w 1673376"/>
              <a:gd name="connsiteY18" fmla="*/ 2175145 h 2199093"/>
              <a:gd name="connsiteX19" fmla="*/ 1051318 w 1673376"/>
              <a:gd name="connsiteY19" fmla="*/ 1847975 h 2199093"/>
              <a:gd name="connsiteX20" fmla="*/ 833204 w 1673376"/>
              <a:gd name="connsiteY20" fmla="*/ 1814419 h 2199093"/>
              <a:gd name="connsiteX21" fmla="*/ 648647 w 1673376"/>
              <a:gd name="connsiteY21" fmla="*/ 1755697 h 2199093"/>
              <a:gd name="connsiteX22" fmla="*/ 455700 w 1673376"/>
              <a:gd name="connsiteY22" fmla="*/ 1663418 h 2199093"/>
              <a:gd name="connsiteX23" fmla="*/ 304698 w 1673376"/>
              <a:gd name="connsiteY23" fmla="*/ 1604695 h 2199093"/>
              <a:gd name="connsiteX24" fmla="*/ 178864 w 1673376"/>
              <a:gd name="connsiteY24" fmla="*/ 1361414 h 2199093"/>
              <a:gd name="connsiteX25" fmla="*/ 128529 w 1673376"/>
              <a:gd name="connsiteY25" fmla="*/ 1218800 h 2199093"/>
              <a:gd name="connsiteX26" fmla="*/ 94974 w 1673376"/>
              <a:gd name="connsiteY26" fmla="*/ 1134911 h 2199093"/>
              <a:gd name="connsiteX27" fmla="*/ 69806 w 1673376"/>
              <a:gd name="connsiteY27" fmla="*/ 933575 h 2199093"/>
              <a:gd name="connsiteX28" fmla="*/ 36250 w 1673376"/>
              <a:gd name="connsiteY28" fmla="*/ 623183 h 2199093"/>
              <a:gd name="connsiteX29" fmla="*/ 2694 w 167337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9860 w 1687536"/>
              <a:gd name="connsiteY22" fmla="*/ 1663418 h 2199093"/>
              <a:gd name="connsiteX23" fmla="*/ 318858 w 1687536"/>
              <a:gd name="connsiteY23" fmla="*/ 1604695 h 2199093"/>
              <a:gd name="connsiteX24" fmla="*/ 193024 w 1687536"/>
              <a:gd name="connsiteY24" fmla="*/ 1361414 h 2199093"/>
              <a:gd name="connsiteX25" fmla="*/ 142689 w 1687536"/>
              <a:gd name="connsiteY25" fmla="*/ 1218800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9860 w 1687536"/>
              <a:gd name="connsiteY22" fmla="*/ 1663418 h 2199093"/>
              <a:gd name="connsiteX23" fmla="*/ 318858 w 1687536"/>
              <a:gd name="connsiteY23" fmla="*/ 1604695 h 2199093"/>
              <a:gd name="connsiteX24" fmla="*/ 193024 w 1687536"/>
              <a:gd name="connsiteY24" fmla="*/ 1428526 h 2199093"/>
              <a:gd name="connsiteX25" fmla="*/ 142689 w 1687536"/>
              <a:gd name="connsiteY25" fmla="*/ 1218800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9860 w 1687536"/>
              <a:gd name="connsiteY22" fmla="*/ 1663418 h 2199093"/>
              <a:gd name="connsiteX23" fmla="*/ 318858 w 1687536"/>
              <a:gd name="connsiteY23" fmla="*/ 1604695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318858 w 1687536"/>
              <a:gd name="connsiteY23" fmla="*/ 1604695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47364 w 1687536"/>
              <a:gd name="connsiteY20" fmla="*/ 1814419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268524 w 1687536"/>
              <a:gd name="connsiteY23" fmla="*/ 1596306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65478 w 1687536"/>
              <a:gd name="connsiteY19" fmla="*/ 1847975 h 2199093"/>
              <a:gd name="connsiteX20" fmla="*/ 897698 w 1687536"/>
              <a:gd name="connsiteY20" fmla="*/ 1755696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268524 w 1687536"/>
              <a:gd name="connsiteY23" fmla="*/ 1596306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87536"/>
              <a:gd name="connsiteY0" fmla="*/ 438625 h 2199093"/>
              <a:gd name="connsiteX1" fmla="*/ 16854 w 1687536"/>
              <a:gd name="connsiteY1" fmla="*/ 119843 h 2199093"/>
              <a:gd name="connsiteX2" fmla="*/ 226579 w 1687536"/>
              <a:gd name="connsiteY2" fmla="*/ 10786 h 2199093"/>
              <a:gd name="connsiteX3" fmla="*/ 352414 w 1687536"/>
              <a:gd name="connsiteY3" fmla="*/ 19175 h 2199093"/>
              <a:gd name="connsiteX4" fmla="*/ 444693 w 1687536"/>
              <a:gd name="connsiteY4" fmla="*/ 86287 h 2199093"/>
              <a:gd name="connsiteX5" fmla="*/ 528583 w 1687536"/>
              <a:gd name="connsiteY5" fmla="*/ 254067 h 2199093"/>
              <a:gd name="connsiteX6" fmla="*/ 578917 w 1687536"/>
              <a:gd name="connsiteY6" fmla="*/ 463792 h 2199093"/>
              <a:gd name="connsiteX7" fmla="*/ 629251 w 1687536"/>
              <a:gd name="connsiteY7" fmla="*/ 715462 h 2199093"/>
              <a:gd name="connsiteX8" fmla="*/ 654418 w 1687536"/>
              <a:gd name="connsiteY8" fmla="*/ 975520 h 2199093"/>
              <a:gd name="connsiteX9" fmla="*/ 696363 w 1687536"/>
              <a:gd name="connsiteY9" fmla="*/ 1151689 h 2199093"/>
              <a:gd name="connsiteX10" fmla="*/ 830587 w 1687536"/>
              <a:gd name="connsiteY10" fmla="*/ 1227190 h 2199093"/>
              <a:gd name="connsiteX11" fmla="*/ 1015144 w 1687536"/>
              <a:gd name="connsiteY11" fmla="*/ 1269135 h 2199093"/>
              <a:gd name="connsiteX12" fmla="*/ 1199701 w 1687536"/>
              <a:gd name="connsiteY12" fmla="*/ 1336246 h 2199093"/>
              <a:gd name="connsiteX13" fmla="*/ 1409427 w 1687536"/>
              <a:gd name="connsiteY13" fmla="*/ 1394970 h 2199093"/>
              <a:gd name="connsiteX14" fmla="*/ 1552040 w 1687536"/>
              <a:gd name="connsiteY14" fmla="*/ 1537583 h 2199093"/>
              <a:gd name="connsiteX15" fmla="*/ 1677875 w 1687536"/>
              <a:gd name="connsiteY15" fmla="*/ 1680196 h 2199093"/>
              <a:gd name="connsiteX16" fmla="*/ 1669486 w 1687536"/>
              <a:gd name="connsiteY16" fmla="*/ 1881532 h 2199093"/>
              <a:gd name="connsiteX17" fmla="*/ 1593985 w 1687536"/>
              <a:gd name="connsiteY17" fmla="*/ 2141589 h 2199093"/>
              <a:gd name="connsiteX18" fmla="*/ 1199702 w 1687536"/>
              <a:gd name="connsiteY18" fmla="*/ 2175145 h 2199093"/>
              <a:gd name="connsiteX19" fmla="*/ 1099033 w 1687536"/>
              <a:gd name="connsiteY19" fmla="*/ 1847975 h 2199093"/>
              <a:gd name="connsiteX20" fmla="*/ 897698 w 1687536"/>
              <a:gd name="connsiteY20" fmla="*/ 1755696 h 2199093"/>
              <a:gd name="connsiteX21" fmla="*/ 662807 w 1687536"/>
              <a:gd name="connsiteY21" fmla="*/ 1755697 h 2199093"/>
              <a:gd name="connsiteX22" fmla="*/ 461471 w 1687536"/>
              <a:gd name="connsiteY22" fmla="*/ 1705363 h 2199093"/>
              <a:gd name="connsiteX23" fmla="*/ 268524 w 1687536"/>
              <a:gd name="connsiteY23" fmla="*/ 1596306 h 2199093"/>
              <a:gd name="connsiteX24" fmla="*/ 193024 w 1687536"/>
              <a:gd name="connsiteY24" fmla="*/ 1428526 h 2199093"/>
              <a:gd name="connsiteX25" fmla="*/ 134300 w 1687536"/>
              <a:gd name="connsiteY25" fmla="*/ 1277523 h 2199093"/>
              <a:gd name="connsiteX26" fmla="*/ 109134 w 1687536"/>
              <a:gd name="connsiteY26" fmla="*/ 1134911 h 2199093"/>
              <a:gd name="connsiteX27" fmla="*/ 83966 w 1687536"/>
              <a:gd name="connsiteY27" fmla="*/ 933575 h 2199093"/>
              <a:gd name="connsiteX28" fmla="*/ 50410 w 1687536"/>
              <a:gd name="connsiteY28" fmla="*/ 623183 h 2199093"/>
              <a:gd name="connsiteX29" fmla="*/ 16854 w 1687536"/>
              <a:gd name="connsiteY29" fmla="*/ 438625 h 2199093"/>
              <a:gd name="connsiteX0" fmla="*/ 16854 w 1669515"/>
              <a:gd name="connsiteY0" fmla="*/ 438625 h 2199093"/>
              <a:gd name="connsiteX1" fmla="*/ 16854 w 1669515"/>
              <a:gd name="connsiteY1" fmla="*/ 119843 h 2199093"/>
              <a:gd name="connsiteX2" fmla="*/ 226579 w 1669515"/>
              <a:gd name="connsiteY2" fmla="*/ 10786 h 2199093"/>
              <a:gd name="connsiteX3" fmla="*/ 352414 w 1669515"/>
              <a:gd name="connsiteY3" fmla="*/ 19175 h 2199093"/>
              <a:gd name="connsiteX4" fmla="*/ 444693 w 1669515"/>
              <a:gd name="connsiteY4" fmla="*/ 86287 h 2199093"/>
              <a:gd name="connsiteX5" fmla="*/ 528583 w 1669515"/>
              <a:gd name="connsiteY5" fmla="*/ 254067 h 2199093"/>
              <a:gd name="connsiteX6" fmla="*/ 578917 w 1669515"/>
              <a:gd name="connsiteY6" fmla="*/ 463792 h 2199093"/>
              <a:gd name="connsiteX7" fmla="*/ 629251 w 1669515"/>
              <a:gd name="connsiteY7" fmla="*/ 715462 h 2199093"/>
              <a:gd name="connsiteX8" fmla="*/ 654418 w 1669515"/>
              <a:gd name="connsiteY8" fmla="*/ 975520 h 2199093"/>
              <a:gd name="connsiteX9" fmla="*/ 696363 w 1669515"/>
              <a:gd name="connsiteY9" fmla="*/ 1151689 h 2199093"/>
              <a:gd name="connsiteX10" fmla="*/ 830587 w 1669515"/>
              <a:gd name="connsiteY10" fmla="*/ 1227190 h 2199093"/>
              <a:gd name="connsiteX11" fmla="*/ 1015144 w 1669515"/>
              <a:gd name="connsiteY11" fmla="*/ 1269135 h 2199093"/>
              <a:gd name="connsiteX12" fmla="*/ 1199701 w 1669515"/>
              <a:gd name="connsiteY12" fmla="*/ 1336246 h 2199093"/>
              <a:gd name="connsiteX13" fmla="*/ 1409427 w 1669515"/>
              <a:gd name="connsiteY13" fmla="*/ 1394970 h 2199093"/>
              <a:gd name="connsiteX14" fmla="*/ 1552040 w 1669515"/>
              <a:gd name="connsiteY14" fmla="*/ 1537583 h 2199093"/>
              <a:gd name="connsiteX15" fmla="*/ 1602374 w 1669515"/>
              <a:gd name="connsiteY15" fmla="*/ 1688585 h 2199093"/>
              <a:gd name="connsiteX16" fmla="*/ 1669486 w 1669515"/>
              <a:gd name="connsiteY16" fmla="*/ 1881532 h 2199093"/>
              <a:gd name="connsiteX17" fmla="*/ 1593985 w 1669515"/>
              <a:gd name="connsiteY17" fmla="*/ 2141589 h 2199093"/>
              <a:gd name="connsiteX18" fmla="*/ 1199702 w 1669515"/>
              <a:gd name="connsiteY18" fmla="*/ 2175145 h 2199093"/>
              <a:gd name="connsiteX19" fmla="*/ 1099033 w 1669515"/>
              <a:gd name="connsiteY19" fmla="*/ 1847975 h 2199093"/>
              <a:gd name="connsiteX20" fmla="*/ 897698 w 1669515"/>
              <a:gd name="connsiteY20" fmla="*/ 1755696 h 2199093"/>
              <a:gd name="connsiteX21" fmla="*/ 662807 w 1669515"/>
              <a:gd name="connsiteY21" fmla="*/ 1755697 h 2199093"/>
              <a:gd name="connsiteX22" fmla="*/ 461471 w 1669515"/>
              <a:gd name="connsiteY22" fmla="*/ 1705363 h 2199093"/>
              <a:gd name="connsiteX23" fmla="*/ 268524 w 1669515"/>
              <a:gd name="connsiteY23" fmla="*/ 1596306 h 2199093"/>
              <a:gd name="connsiteX24" fmla="*/ 193024 w 1669515"/>
              <a:gd name="connsiteY24" fmla="*/ 1428526 h 2199093"/>
              <a:gd name="connsiteX25" fmla="*/ 134300 w 1669515"/>
              <a:gd name="connsiteY25" fmla="*/ 1277523 h 2199093"/>
              <a:gd name="connsiteX26" fmla="*/ 109134 w 1669515"/>
              <a:gd name="connsiteY26" fmla="*/ 1134911 h 2199093"/>
              <a:gd name="connsiteX27" fmla="*/ 83966 w 1669515"/>
              <a:gd name="connsiteY27" fmla="*/ 933575 h 2199093"/>
              <a:gd name="connsiteX28" fmla="*/ 50410 w 1669515"/>
              <a:gd name="connsiteY28" fmla="*/ 623183 h 2199093"/>
              <a:gd name="connsiteX29" fmla="*/ 16854 w 1669515"/>
              <a:gd name="connsiteY29" fmla="*/ 438625 h 2199093"/>
              <a:gd name="connsiteX0" fmla="*/ 16854 w 1632803"/>
              <a:gd name="connsiteY0" fmla="*/ 438625 h 2197829"/>
              <a:gd name="connsiteX1" fmla="*/ 16854 w 1632803"/>
              <a:gd name="connsiteY1" fmla="*/ 119843 h 2197829"/>
              <a:gd name="connsiteX2" fmla="*/ 226579 w 1632803"/>
              <a:gd name="connsiteY2" fmla="*/ 10786 h 2197829"/>
              <a:gd name="connsiteX3" fmla="*/ 352414 w 1632803"/>
              <a:gd name="connsiteY3" fmla="*/ 19175 h 2197829"/>
              <a:gd name="connsiteX4" fmla="*/ 444693 w 1632803"/>
              <a:gd name="connsiteY4" fmla="*/ 86287 h 2197829"/>
              <a:gd name="connsiteX5" fmla="*/ 528583 w 1632803"/>
              <a:gd name="connsiteY5" fmla="*/ 254067 h 2197829"/>
              <a:gd name="connsiteX6" fmla="*/ 578917 w 1632803"/>
              <a:gd name="connsiteY6" fmla="*/ 463792 h 2197829"/>
              <a:gd name="connsiteX7" fmla="*/ 629251 w 1632803"/>
              <a:gd name="connsiteY7" fmla="*/ 715462 h 2197829"/>
              <a:gd name="connsiteX8" fmla="*/ 654418 w 1632803"/>
              <a:gd name="connsiteY8" fmla="*/ 975520 h 2197829"/>
              <a:gd name="connsiteX9" fmla="*/ 696363 w 1632803"/>
              <a:gd name="connsiteY9" fmla="*/ 1151689 h 2197829"/>
              <a:gd name="connsiteX10" fmla="*/ 830587 w 1632803"/>
              <a:gd name="connsiteY10" fmla="*/ 1227190 h 2197829"/>
              <a:gd name="connsiteX11" fmla="*/ 1015144 w 1632803"/>
              <a:gd name="connsiteY11" fmla="*/ 1269135 h 2197829"/>
              <a:gd name="connsiteX12" fmla="*/ 1199701 w 1632803"/>
              <a:gd name="connsiteY12" fmla="*/ 1336246 h 2197829"/>
              <a:gd name="connsiteX13" fmla="*/ 1409427 w 1632803"/>
              <a:gd name="connsiteY13" fmla="*/ 1394970 h 2197829"/>
              <a:gd name="connsiteX14" fmla="*/ 1552040 w 1632803"/>
              <a:gd name="connsiteY14" fmla="*/ 1537583 h 2197829"/>
              <a:gd name="connsiteX15" fmla="*/ 1602374 w 1632803"/>
              <a:gd name="connsiteY15" fmla="*/ 1688585 h 2197829"/>
              <a:gd name="connsiteX16" fmla="*/ 1619152 w 1632803"/>
              <a:gd name="connsiteY16" fmla="*/ 1915088 h 2197829"/>
              <a:gd name="connsiteX17" fmla="*/ 1593985 w 1632803"/>
              <a:gd name="connsiteY17" fmla="*/ 2141589 h 2197829"/>
              <a:gd name="connsiteX18" fmla="*/ 1199702 w 1632803"/>
              <a:gd name="connsiteY18" fmla="*/ 2175145 h 2197829"/>
              <a:gd name="connsiteX19" fmla="*/ 1099033 w 1632803"/>
              <a:gd name="connsiteY19" fmla="*/ 1847975 h 2197829"/>
              <a:gd name="connsiteX20" fmla="*/ 897698 w 1632803"/>
              <a:gd name="connsiteY20" fmla="*/ 1755696 h 2197829"/>
              <a:gd name="connsiteX21" fmla="*/ 662807 w 1632803"/>
              <a:gd name="connsiteY21" fmla="*/ 1755697 h 2197829"/>
              <a:gd name="connsiteX22" fmla="*/ 461471 w 1632803"/>
              <a:gd name="connsiteY22" fmla="*/ 1705363 h 2197829"/>
              <a:gd name="connsiteX23" fmla="*/ 268524 w 1632803"/>
              <a:gd name="connsiteY23" fmla="*/ 1596306 h 2197829"/>
              <a:gd name="connsiteX24" fmla="*/ 193024 w 1632803"/>
              <a:gd name="connsiteY24" fmla="*/ 1428526 h 2197829"/>
              <a:gd name="connsiteX25" fmla="*/ 134300 w 1632803"/>
              <a:gd name="connsiteY25" fmla="*/ 1277523 h 2197829"/>
              <a:gd name="connsiteX26" fmla="*/ 109134 w 1632803"/>
              <a:gd name="connsiteY26" fmla="*/ 1134911 h 2197829"/>
              <a:gd name="connsiteX27" fmla="*/ 83966 w 1632803"/>
              <a:gd name="connsiteY27" fmla="*/ 933575 h 2197829"/>
              <a:gd name="connsiteX28" fmla="*/ 50410 w 1632803"/>
              <a:gd name="connsiteY28" fmla="*/ 623183 h 2197829"/>
              <a:gd name="connsiteX29" fmla="*/ 16854 w 1632803"/>
              <a:gd name="connsiteY29" fmla="*/ 438625 h 2197829"/>
              <a:gd name="connsiteX0" fmla="*/ 16854 w 1624591"/>
              <a:gd name="connsiteY0" fmla="*/ 438625 h 2200760"/>
              <a:gd name="connsiteX1" fmla="*/ 16854 w 1624591"/>
              <a:gd name="connsiteY1" fmla="*/ 119843 h 2200760"/>
              <a:gd name="connsiteX2" fmla="*/ 226579 w 1624591"/>
              <a:gd name="connsiteY2" fmla="*/ 10786 h 2200760"/>
              <a:gd name="connsiteX3" fmla="*/ 352414 w 1624591"/>
              <a:gd name="connsiteY3" fmla="*/ 19175 h 2200760"/>
              <a:gd name="connsiteX4" fmla="*/ 444693 w 1624591"/>
              <a:gd name="connsiteY4" fmla="*/ 86287 h 2200760"/>
              <a:gd name="connsiteX5" fmla="*/ 528583 w 1624591"/>
              <a:gd name="connsiteY5" fmla="*/ 254067 h 2200760"/>
              <a:gd name="connsiteX6" fmla="*/ 578917 w 1624591"/>
              <a:gd name="connsiteY6" fmla="*/ 463792 h 2200760"/>
              <a:gd name="connsiteX7" fmla="*/ 629251 w 1624591"/>
              <a:gd name="connsiteY7" fmla="*/ 715462 h 2200760"/>
              <a:gd name="connsiteX8" fmla="*/ 654418 w 1624591"/>
              <a:gd name="connsiteY8" fmla="*/ 975520 h 2200760"/>
              <a:gd name="connsiteX9" fmla="*/ 696363 w 1624591"/>
              <a:gd name="connsiteY9" fmla="*/ 1151689 h 2200760"/>
              <a:gd name="connsiteX10" fmla="*/ 830587 w 1624591"/>
              <a:gd name="connsiteY10" fmla="*/ 1227190 h 2200760"/>
              <a:gd name="connsiteX11" fmla="*/ 1015144 w 1624591"/>
              <a:gd name="connsiteY11" fmla="*/ 1269135 h 2200760"/>
              <a:gd name="connsiteX12" fmla="*/ 1199701 w 1624591"/>
              <a:gd name="connsiteY12" fmla="*/ 1336246 h 2200760"/>
              <a:gd name="connsiteX13" fmla="*/ 1409427 w 1624591"/>
              <a:gd name="connsiteY13" fmla="*/ 1394970 h 2200760"/>
              <a:gd name="connsiteX14" fmla="*/ 1552040 w 1624591"/>
              <a:gd name="connsiteY14" fmla="*/ 1537583 h 2200760"/>
              <a:gd name="connsiteX15" fmla="*/ 1602374 w 1624591"/>
              <a:gd name="connsiteY15" fmla="*/ 1688585 h 2200760"/>
              <a:gd name="connsiteX16" fmla="*/ 1619152 w 1624591"/>
              <a:gd name="connsiteY16" fmla="*/ 1915088 h 2200760"/>
              <a:gd name="connsiteX17" fmla="*/ 1510095 w 1624591"/>
              <a:gd name="connsiteY17" fmla="*/ 2149978 h 2200760"/>
              <a:gd name="connsiteX18" fmla="*/ 1199702 w 1624591"/>
              <a:gd name="connsiteY18" fmla="*/ 2175145 h 2200760"/>
              <a:gd name="connsiteX19" fmla="*/ 1099033 w 1624591"/>
              <a:gd name="connsiteY19" fmla="*/ 1847975 h 2200760"/>
              <a:gd name="connsiteX20" fmla="*/ 897698 w 1624591"/>
              <a:gd name="connsiteY20" fmla="*/ 1755696 h 2200760"/>
              <a:gd name="connsiteX21" fmla="*/ 662807 w 1624591"/>
              <a:gd name="connsiteY21" fmla="*/ 1755697 h 2200760"/>
              <a:gd name="connsiteX22" fmla="*/ 461471 w 1624591"/>
              <a:gd name="connsiteY22" fmla="*/ 1705363 h 2200760"/>
              <a:gd name="connsiteX23" fmla="*/ 268524 w 1624591"/>
              <a:gd name="connsiteY23" fmla="*/ 1596306 h 2200760"/>
              <a:gd name="connsiteX24" fmla="*/ 193024 w 1624591"/>
              <a:gd name="connsiteY24" fmla="*/ 1428526 h 2200760"/>
              <a:gd name="connsiteX25" fmla="*/ 134300 w 1624591"/>
              <a:gd name="connsiteY25" fmla="*/ 1277523 h 2200760"/>
              <a:gd name="connsiteX26" fmla="*/ 109134 w 1624591"/>
              <a:gd name="connsiteY26" fmla="*/ 1134911 h 2200760"/>
              <a:gd name="connsiteX27" fmla="*/ 83966 w 1624591"/>
              <a:gd name="connsiteY27" fmla="*/ 933575 h 2200760"/>
              <a:gd name="connsiteX28" fmla="*/ 50410 w 1624591"/>
              <a:gd name="connsiteY28" fmla="*/ 623183 h 2200760"/>
              <a:gd name="connsiteX29" fmla="*/ 16854 w 1624591"/>
              <a:gd name="connsiteY29" fmla="*/ 438625 h 2200760"/>
              <a:gd name="connsiteX0" fmla="*/ 11921 w 1619658"/>
              <a:gd name="connsiteY0" fmla="*/ 435926 h 2198061"/>
              <a:gd name="connsiteX1" fmla="*/ 11921 w 1619658"/>
              <a:gd name="connsiteY1" fmla="*/ 117144 h 2198061"/>
              <a:gd name="connsiteX2" fmla="*/ 154535 w 1619658"/>
              <a:gd name="connsiteY2" fmla="*/ 8087 h 2198061"/>
              <a:gd name="connsiteX3" fmla="*/ 347481 w 1619658"/>
              <a:gd name="connsiteY3" fmla="*/ 16476 h 2198061"/>
              <a:gd name="connsiteX4" fmla="*/ 439760 w 1619658"/>
              <a:gd name="connsiteY4" fmla="*/ 83588 h 2198061"/>
              <a:gd name="connsiteX5" fmla="*/ 523650 w 1619658"/>
              <a:gd name="connsiteY5" fmla="*/ 251368 h 2198061"/>
              <a:gd name="connsiteX6" fmla="*/ 573984 w 1619658"/>
              <a:gd name="connsiteY6" fmla="*/ 461093 h 2198061"/>
              <a:gd name="connsiteX7" fmla="*/ 624318 w 1619658"/>
              <a:gd name="connsiteY7" fmla="*/ 712763 h 2198061"/>
              <a:gd name="connsiteX8" fmla="*/ 649485 w 1619658"/>
              <a:gd name="connsiteY8" fmla="*/ 972821 h 2198061"/>
              <a:gd name="connsiteX9" fmla="*/ 691430 w 1619658"/>
              <a:gd name="connsiteY9" fmla="*/ 1148990 h 2198061"/>
              <a:gd name="connsiteX10" fmla="*/ 825654 w 1619658"/>
              <a:gd name="connsiteY10" fmla="*/ 1224491 h 2198061"/>
              <a:gd name="connsiteX11" fmla="*/ 1010211 w 1619658"/>
              <a:gd name="connsiteY11" fmla="*/ 1266436 h 2198061"/>
              <a:gd name="connsiteX12" fmla="*/ 1194768 w 1619658"/>
              <a:gd name="connsiteY12" fmla="*/ 1333547 h 2198061"/>
              <a:gd name="connsiteX13" fmla="*/ 1404494 w 1619658"/>
              <a:gd name="connsiteY13" fmla="*/ 1392271 h 2198061"/>
              <a:gd name="connsiteX14" fmla="*/ 1547107 w 1619658"/>
              <a:gd name="connsiteY14" fmla="*/ 1534884 h 2198061"/>
              <a:gd name="connsiteX15" fmla="*/ 1597441 w 1619658"/>
              <a:gd name="connsiteY15" fmla="*/ 1685886 h 2198061"/>
              <a:gd name="connsiteX16" fmla="*/ 1614219 w 1619658"/>
              <a:gd name="connsiteY16" fmla="*/ 1912389 h 2198061"/>
              <a:gd name="connsiteX17" fmla="*/ 1505162 w 1619658"/>
              <a:gd name="connsiteY17" fmla="*/ 2147279 h 2198061"/>
              <a:gd name="connsiteX18" fmla="*/ 1194769 w 1619658"/>
              <a:gd name="connsiteY18" fmla="*/ 2172446 h 2198061"/>
              <a:gd name="connsiteX19" fmla="*/ 1094100 w 1619658"/>
              <a:gd name="connsiteY19" fmla="*/ 1845276 h 2198061"/>
              <a:gd name="connsiteX20" fmla="*/ 892765 w 1619658"/>
              <a:gd name="connsiteY20" fmla="*/ 1752997 h 2198061"/>
              <a:gd name="connsiteX21" fmla="*/ 657874 w 1619658"/>
              <a:gd name="connsiteY21" fmla="*/ 1752998 h 2198061"/>
              <a:gd name="connsiteX22" fmla="*/ 456538 w 1619658"/>
              <a:gd name="connsiteY22" fmla="*/ 1702664 h 2198061"/>
              <a:gd name="connsiteX23" fmla="*/ 263591 w 1619658"/>
              <a:gd name="connsiteY23" fmla="*/ 1593607 h 2198061"/>
              <a:gd name="connsiteX24" fmla="*/ 188091 w 1619658"/>
              <a:gd name="connsiteY24" fmla="*/ 1425827 h 2198061"/>
              <a:gd name="connsiteX25" fmla="*/ 129367 w 1619658"/>
              <a:gd name="connsiteY25" fmla="*/ 1274824 h 2198061"/>
              <a:gd name="connsiteX26" fmla="*/ 104201 w 1619658"/>
              <a:gd name="connsiteY26" fmla="*/ 1132212 h 2198061"/>
              <a:gd name="connsiteX27" fmla="*/ 79033 w 1619658"/>
              <a:gd name="connsiteY27" fmla="*/ 930876 h 2198061"/>
              <a:gd name="connsiteX28" fmla="*/ 45477 w 1619658"/>
              <a:gd name="connsiteY28" fmla="*/ 620484 h 2198061"/>
              <a:gd name="connsiteX29" fmla="*/ 11921 w 1619658"/>
              <a:gd name="connsiteY29" fmla="*/ 435926 h 219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19658" h="2198061">
                <a:moveTo>
                  <a:pt x="11921" y="435926"/>
                </a:moveTo>
                <a:cubicBezTo>
                  <a:pt x="6328" y="352036"/>
                  <a:pt x="-11848" y="188450"/>
                  <a:pt x="11921" y="117144"/>
                </a:cubicBezTo>
                <a:cubicBezTo>
                  <a:pt x="35690" y="45838"/>
                  <a:pt x="98608" y="24865"/>
                  <a:pt x="154535" y="8087"/>
                </a:cubicBezTo>
                <a:cubicBezTo>
                  <a:pt x="210462" y="-8691"/>
                  <a:pt x="299944" y="3893"/>
                  <a:pt x="347481" y="16476"/>
                </a:cubicBezTo>
                <a:cubicBezTo>
                  <a:pt x="395018" y="29059"/>
                  <a:pt x="409000" y="61217"/>
                  <a:pt x="439760" y="83588"/>
                </a:cubicBezTo>
                <a:cubicBezTo>
                  <a:pt x="469121" y="122737"/>
                  <a:pt x="506872" y="181460"/>
                  <a:pt x="523650" y="251368"/>
                </a:cubicBezTo>
                <a:lnTo>
                  <a:pt x="573984" y="461093"/>
                </a:lnTo>
                <a:cubicBezTo>
                  <a:pt x="590762" y="537992"/>
                  <a:pt x="611734" y="627475"/>
                  <a:pt x="624318" y="712763"/>
                </a:cubicBezTo>
                <a:cubicBezTo>
                  <a:pt x="636902" y="798051"/>
                  <a:pt x="638300" y="900117"/>
                  <a:pt x="649485" y="972821"/>
                </a:cubicBezTo>
                <a:cubicBezTo>
                  <a:pt x="660670" y="1045526"/>
                  <a:pt x="662069" y="1107045"/>
                  <a:pt x="691430" y="1148990"/>
                </a:cubicBezTo>
                <a:cubicBezTo>
                  <a:pt x="720791" y="1190935"/>
                  <a:pt x="772524" y="1204917"/>
                  <a:pt x="825654" y="1224491"/>
                </a:cubicBezTo>
                <a:cubicBezTo>
                  <a:pt x="878784" y="1244065"/>
                  <a:pt x="948692" y="1248260"/>
                  <a:pt x="1010211" y="1266436"/>
                </a:cubicBezTo>
                <a:cubicBezTo>
                  <a:pt x="1071730" y="1284612"/>
                  <a:pt x="1129054" y="1312575"/>
                  <a:pt x="1194768" y="1333547"/>
                </a:cubicBezTo>
                <a:cubicBezTo>
                  <a:pt x="1260482" y="1354519"/>
                  <a:pt x="1345771" y="1358715"/>
                  <a:pt x="1404494" y="1392271"/>
                </a:cubicBezTo>
                <a:cubicBezTo>
                  <a:pt x="1463217" y="1425827"/>
                  <a:pt x="1514949" y="1485948"/>
                  <a:pt x="1547107" y="1534884"/>
                </a:cubicBezTo>
                <a:cubicBezTo>
                  <a:pt x="1579265" y="1583820"/>
                  <a:pt x="1586256" y="1622969"/>
                  <a:pt x="1597441" y="1685886"/>
                </a:cubicBezTo>
                <a:cubicBezTo>
                  <a:pt x="1608626" y="1748803"/>
                  <a:pt x="1629599" y="1835490"/>
                  <a:pt x="1614219" y="1912389"/>
                </a:cubicBezTo>
                <a:cubicBezTo>
                  <a:pt x="1598839" y="1989288"/>
                  <a:pt x="1575070" y="2103936"/>
                  <a:pt x="1505162" y="2147279"/>
                </a:cubicBezTo>
                <a:cubicBezTo>
                  <a:pt x="1435254" y="2190622"/>
                  <a:pt x="1263279" y="2222780"/>
                  <a:pt x="1194769" y="2172446"/>
                </a:cubicBezTo>
                <a:cubicBezTo>
                  <a:pt x="1126259" y="2122112"/>
                  <a:pt x="1144434" y="1915184"/>
                  <a:pt x="1094100" y="1845276"/>
                </a:cubicBezTo>
                <a:cubicBezTo>
                  <a:pt x="1043766" y="1775368"/>
                  <a:pt x="965469" y="1768377"/>
                  <a:pt x="892765" y="1752997"/>
                </a:cubicBezTo>
                <a:cubicBezTo>
                  <a:pt x="820061" y="1737617"/>
                  <a:pt x="730578" y="1761387"/>
                  <a:pt x="657874" y="1752998"/>
                </a:cubicBezTo>
                <a:cubicBezTo>
                  <a:pt x="585170" y="1744609"/>
                  <a:pt x="522252" y="1729229"/>
                  <a:pt x="456538" y="1702664"/>
                </a:cubicBezTo>
                <a:cubicBezTo>
                  <a:pt x="390824" y="1676099"/>
                  <a:pt x="308332" y="1639746"/>
                  <a:pt x="263591" y="1593607"/>
                </a:cubicBezTo>
                <a:cubicBezTo>
                  <a:pt x="218850" y="1547468"/>
                  <a:pt x="210462" y="1478958"/>
                  <a:pt x="188091" y="1425827"/>
                </a:cubicBezTo>
                <a:cubicBezTo>
                  <a:pt x="165720" y="1372696"/>
                  <a:pt x="143349" y="1323760"/>
                  <a:pt x="129367" y="1274824"/>
                </a:cubicBezTo>
                <a:cubicBezTo>
                  <a:pt x="115385" y="1225888"/>
                  <a:pt x="112590" y="1189537"/>
                  <a:pt x="104201" y="1132212"/>
                </a:cubicBezTo>
                <a:cubicBezTo>
                  <a:pt x="95812" y="1074887"/>
                  <a:pt x="88820" y="1016164"/>
                  <a:pt x="79033" y="930876"/>
                </a:cubicBezTo>
                <a:cubicBezTo>
                  <a:pt x="69246" y="845588"/>
                  <a:pt x="56662" y="702976"/>
                  <a:pt x="45477" y="620484"/>
                </a:cubicBezTo>
                <a:cubicBezTo>
                  <a:pt x="34292" y="537992"/>
                  <a:pt x="17514" y="519816"/>
                  <a:pt x="11921" y="435926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CF42E6-E446-4EE3-811C-877B977D561E}"/>
              </a:ext>
            </a:extLst>
          </p:cNvPr>
          <p:cNvSpPr txBox="1"/>
          <p:nvPr/>
        </p:nvSpPr>
        <p:spPr>
          <a:xfrm>
            <a:off x="10224090" y="439695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DD941-C9B6-4B9E-9BBD-A55D2DACA7D4}"/>
              </a:ext>
            </a:extLst>
          </p:cNvPr>
          <p:cNvSpPr txBox="1"/>
          <p:nvPr/>
        </p:nvSpPr>
        <p:spPr>
          <a:xfrm>
            <a:off x="10470233" y="3806724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D15A06-09A3-4E7F-BF35-397C0FC2169B}"/>
              </a:ext>
            </a:extLst>
          </p:cNvPr>
          <p:cNvSpPr/>
          <p:nvPr/>
        </p:nvSpPr>
        <p:spPr>
          <a:xfrm rot="16564377">
            <a:off x="10240796" y="4174408"/>
            <a:ext cx="461878" cy="1085969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BF96A65-36BE-4A10-BADD-A8E69FC70C90}"/>
              </a:ext>
            </a:extLst>
          </p:cNvPr>
          <p:cNvSpPr/>
          <p:nvPr/>
        </p:nvSpPr>
        <p:spPr>
          <a:xfrm rot="16811042">
            <a:off x="10378895" y="3606788"/>
            <a:ext cx="597901" cy="99879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C6DADD0-1E17-45BE-8D66-10D4A8C96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84" y="1652338"/>
            <a:ext cx="4362450" cy="36195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442DE3A-F509-474D-A532-A0B56F2DDEFF}"/>
              </a:ext>
            </a:extLst>
          </p:cNvPr>
          <p:cNvSpPr txBox="1"/>
          <p:nvPr/>
        </p:nvSpPr>
        <p:spPr>
          <a:xfrm>
            <a:off x="676980" y="5301972"/>
            <a:ext cx="4732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Marion and Trapp 2020, Fig. 9 </a:t>
            </a:r>
          </a:p>
        </p:txBody>
      </p:sp>
    </p:spTree>
    <p:extLst>
      <p:ext uri="{BB962C8B-B14F-4D97-AF65-F5344CB8AC3E}">
        <p14:creationId xmlns:p14="http://schemas.microsoft.com/office/powerpoint/2010/main" val="2724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4" grpId="0"/>
      <p:bldP spid="45" grpId="0"/>
      <p:bldP spid="48" grpId="0" animBg="1"/>
      <p:bldP spid="49" grpId="0" animBg="1"/>
      <p:bldP spid="50" grpId="0"/>
      <p:bldP spid="52" grpId="0"/>
      <p:bldP spid="53" grpId="0" animBg="1"/>
      <p:bldP spid="54" grpId="0" animBg="1"/>
      <p:bldP spid="56" grpId="0" animBg="1"/>
      <p:bldP spid="57" grpId="0" animBg="1"/>
      <p:bldP spid="58" grpId="0"/>
      <p:bldP spid="60" grpId="0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A5DC-8FE7-0321-DBE5-FC5505F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347066"/>
            <a:ext cx="10058400" cy="80879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 trajectories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BF670-B505-4903-89CD-396D596BE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866331"/>
            <a:ext cx="5169413" cy="512533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F2AD6CC-03C2-43EE-9222-62B42DA95565}"/>
              </a:ext>
            </a:extLst>
          </p:cNvPr>
          <p:cNvSpPr/>
          <p:nvPr/>
        </p:nvSpPr>
        <p:spPr>
          <a:xfrm rot="2478655">
            <a:off x="8699091" y="1221860"/>
            <a:ext cx="1651858" cy="385138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36B1FC-4882-4BEA-8FE6-642EE6FE347C}"/>
              </a:ext>
            </a:extLst>
          </p:cNvPr>
          <p:cNvSpPr/>
          <p:nvPr/>
        </p:nvSpPr>
        <p:spPr>
          <a:xfrm rot="21053002">
            <a:off x="9433240" y="1103598"/>
            <a:ext cx="1360520" cy="29635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279799-20BB-4E0C-A8BB-5718D7A03528}"/>
              </a:ext>
            </a:extLst>
          </p:cNvPr>
          <p:cNvSpPr txBox="1"/>
          <p:nvPr/>
        </p:nvSpPr>
        <p:spPr>
          <a:xfrm>
            <a:off x="852249" y="2151727"/>
            <a:ext cx="5621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Initialized every 10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Parcels that enter the lowest 100 m of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Differences in sources/source regions throughout lifetime</a:t>
            </a:r>
          </a:p>
        </p:txBody>
      </p:sp>
    </p:spTree>
    <p:extLst>
      <p:ext uri="{BB962C8B-B14F-4D97-AF65-F5344CB8AC3E}">
        <p14:creationId xmlns:p14="http://schemas.microsoft.com/office/powerpoint/2010/main" val="39767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A5DC-8FE7-0321-DBE5-FC5505F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196644"/>
            <a:ext cx="10058400" cy="80879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Sources -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27EF8-E0E1-48D9-BB0A-5FB033504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0" y="1702220"/>
            <a:ext cx="5165554" cy="4699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8C118-FE72-47D7-81E2-F4A9D9B53E9A}"/>
              </a:ext>
            </a:extLst>
          </p:cNvPr>
          <p:cNvSpPr txBox="1"/>
          <p:nvPr/>
        </p:nvSpPr>
        <p:spPr>
          <a:xfrm>
            <a:off x="1112896" y="1117446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Formation - HSI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F0971-86B9-4CC9-B0F9-F6B57A0E0BC6}"/>
              </a:ext>
            </a:extLst>
          </p:cNvPr>
          <p:cNvSpPr txBox="1"/>
          <p:nvPr/>
        </p:nvSpPr>
        <p:spPr>
          <a:xfrm>
            <a:off x="6715384" y="1117446"/>
            <a:ext cx="4213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Maintenance – TW03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877DE2-5AE1-4842-AEA5-8CF9BF812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75" y="1702221"/>
            <a:ext cx="6863269" cy="4699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908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E3E3-C8EF-4695-951B-202F42EC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381591"/>
            <a:ext cx="10303430" cy="80879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and Future Work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A5302-A8AC-451B-B72E-6D8E3153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49" y="1428773"/>
            <a:ext cx="5174840" cy="4803754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Matthew Brown (NSSL): impact of low-level hodograph curvature on draft, mesovortex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Revisiting the Trapp and Weisman (2003) mechanism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planetary vorticity and hodograph curvature on cyclonic/anticyclonic vortex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Understanding dynamical differences between high-to-moderate and low-CAPE QLCSs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A714C-36D5-45B8-B803-FCC44A8A1067}"/>
              </a:ext>
            </a:extLst>
          </p:cNvPr>
          <p:cNvSpPr txBox="1"/>
          <p:nvPr/>
        </p:nvSpPr>
        <p:spPr>
          <a:xfrm>
            <a:off x="6622742" y="5734975"/>
            <a:ext cx="511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Brown et al., submitted to MWR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BCF72-5BC8-4BE8-9152-B8C976B2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911" y="1428773"/>
            <a:ext cx="5570346" cy="430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7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E3E3-C8EF-4695-951B-202F42EC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354649"/>
            <a:ext cx="10058400" cy="80879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9DE9D-87EC-1989-D7B5-6B96F9352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312676"/>
            <a:ext cx="4705874" cy="476484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CM1 simulation using </a:t>
            </a:r>
            <a:r>
              <a:rPr lang="en-US" sz="2400" dirty="0" err="1">
                <a:solidFill>
                  <a:schemeClr val="tx1"/>
                </a:solidFill>
              </a:rPr>
              <a:t>PERiLS</a:t>
            </a:r>
            <a:r>
              <a:rPr lang="en-US" sz="2400" dirty="0">
                <a:solidFill>
                  <a:schemeClr val="tx1"/>
                </a:solidFill>
              </a:rPr>
              <a:t> HSLC environment (30 March 2022)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Simulation details: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201x201x16 km domain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100 m horizontal grid spacing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30 m grid spacing in lowest 3 km</a:t>
            </a:r>
          </a:p>
        </p:txBody>
      </p:sp>
      <p:pic>
        <p:nvPicPr>
          <p:cNvPr id="4" name="dbz-updraft-anim">
            <a:hlinkClick r:id="" action="ppaction://media"/>
            <a:extLst>
              <a:ext uri="{FF2B5EF4-FFF2-40B4-BE49-F238E27FC236}">
                <a16:creationId xmlns:a16="http://schemas.microsoft.com/office/drawing/2014/main" id="{449EC55B-E7FF-4352-8971-AA7159F23B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848" r="16130"/>
          <a:stretch/>
        </p:blipFill>
        <p:spPr>
          <a:xfrm>
            <a:off x="6097213" y="1167385"/>
            <a:ext cx="5352526" cy="4426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64589-9A58-4EC9-B925-9999A7F18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3695099"/>
            <a:ext cx="4117755" cy="25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3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E3E3-C8EF-4695-951B-202F42EC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7390"/>
            <a:ext cx="10058400" cy="80879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(Some) Key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06D67-E070-032C-3179-036879F8D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367162"/>
            <a:ext cx="10613752" cy="4927106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Updraft cores key to intensifying vortices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Shear effects/convergence along cold pool important for sustaining small, shallow vortices over long periods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 feedbacks on system promote vortex-updraft alignment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points to variety of mechanisms responsible for vortex formation, maintenance, and intensification</a:t>
            </a:r>
          </a:p>
          <a:p>
            <a:pPr marL="749808" lvl="1" indent="-457200">
              <a:buClrTx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HSI</a:t>
            </a:r>
          </a:p>
          <a:p>
            <a:pPr marL="749808" lvl="1" indent="-457200">
              <a:buClrTx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Baroclinity (streamwise and crosswise)</a:t>
            </a:r>
          </a:p>
          <a:p>
            <a:pPr marL="749808" lvl="1" indent="-457200">
              <a:buClrTx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</a:p>
          <a:p>
            <a:pPr marL="749808" lvl="1" indent="-457200">
              <a:buClrTx/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35942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E3E3-C8EF-4695-951B-202F42EC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20391"/>
            <a:ext cx="10058400" cy="80879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Accelerations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C6D1B0-2703-4C17-A57E-43A40C16E394}"/>
                  </a:ext>
                </a:extLst>
              </p:cNvPr>
              <p:cNvSpPr txBox="1"/>
              <p:nvPr/>
            </p:nvSpPr>
            <p:spPr>
              <a:xfrm>
                <a:off x="4495940" y="2069792"/>
                <a:ext cx="2909610" cy="1048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32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num>
                        <m:den>
                          <m:r>
                            <a:rPr lang="en-US" sz="32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C6D1B0-2703-4C17-A57E-43A40C16E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940" y="2069792"/>
                <a:ext cx="2909610" cy="10480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C69924-8DD5-4DB4-8075-4058F2424F14}"/>
              </a:ext>
            </a:extLst>
          </p:cNvPr>
          <p:cNvSpPr txBox="1"/>
          <p:nvPr/>
        </p:nvSpPr>
        <p:spPr>
          <a:xfrm>
            <a:off x="4105892" y="1649889"/>
            <a:ext cx="3879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Buoyancy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62D3E-8E29-49C9-A78F-A63A2D323A65}"/>
              </a:ext>
            </a:extLst>
          </p:cNvPr>
          <p:cNvSpPr txBox="1"/>
          <p:nvPr/>
        </p:nvSpPr>
        <p:spPr>
          <a:xfrm>
            <a:off x="4039504" y="3579001"/>
            <a:ext cx="3609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Dynamics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9998966-6F54-4CCD-A389-C05D0D571348}"/>
                  </a:ext>
                </a:extLst>
              </p:cNvPr>
              <p:cNvSpPr/>
              <p:nvPr/>
            </p:nvSpPr>
            <p:spPr>
              <a:xfrm>
                <a:off x="4105892" y="4286887"/>
                <a:ext cx="3278398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32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9998966-6F54-4CCD-A389-C05D0D571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92" y="4286887"/>
                <a:ext cx="3278398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58D572-6E1F-489E-8EDD-C9FE782DF6F2}"/>
                  </a:ext>
                </a:extLst>
              </p:cNvPr>
              <p:cNvSpPr/>
              <p:nvPr/>
            </p:nvSpPr>
            <p:spPr>
              <a:xfrm>
                <a:off x="8047379" y="4286887"/>
                <a:ext cx="3912674" cy="1172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158D572-6E1F-489E-8EDD-C9FE782DF6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79" y="4286887"/>
                <a:ext cx="3912674" cy="11724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7E33B0-8F35-4956-9163-912B23A8B642}"/>
              </a:ext>
            </a:extLst>
          </p:cNvPr>
          <p:cNvSpPr txBox="1"/>
          <p:nvPr/>
        </p:nvSpPr>
        <p:spPr>
          <a:xfrm>
            <a:off x="8781007" y="3917555"/>
            <a:ext cx="228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Deformation tensor</a:t>
            </a:r>
          </a:p>
        </p:txBody>
      </p:sp>
    </p:spTree>
    <p:extLst>
      <p:ext uri="{BB962C8B-B14F-4D97-AF65-F5344CB8AC3E}">
        <p14:creationId xmlns:p14="http://schemas.microsoft.com/office/powerpoint/2010/main" val="21523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4413A4-80D1-4694-A2A2-5B592C38F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7" y="355743"/>
            <a:ext cx="5276588" cy="32741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999A7E-B9B3-4BF4-8593-C3EE163C4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81" y="355743"/>
            <a:ext cx="5699772" cy="58948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8FE369-A583-4E61-81C4-AA2D007F1A85}"/>
              </a:ext>
            </a:extLst>
          </p:cNvPr>
          <p:cNvCxnSpPr>
            <a:cxnSpLocks/>
          </p:cNvCxnSpPr>
          <p:nvPr/>
        </p:nvCxnSpPr>
        <p:spPr>
          <a:xfrm>
            <a:off x="1224794" y="1676140"/>
            <a:ext cx="0" cy="8640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57FA17-79CC-46EA-A813-B4EB9B2CBDF1}"/>
              </a:ext>
            </a:extLst>
          </p:cNvPr>
          <p:cNvSpPr txBox="1"/>
          <p:nvPr/>
        </p:nvSpPr>
        <p:spPr>
          <a:xfrm>
            <a:off x="6471853" y="4789244"/>
            <a:ext cx="2392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Solid: Median</a:t>
            </a:r>
          </a:p>
          <a:p>
            <a:r>
              <a:rPr lang="en-US" b="1" dirty="0"/>
              <a:t>Dotted: 10</a:t>
            </a:r>
            <a:r>
              <a:rPr lang="en-US" b="1" baseline="30000" dirty="0"/>
              <a:t>th</a:t>
            </a:r>
            <a:r>
              <a:rPr lang="en-US" b="1" dirty="0"/>
              <a:t> Percentile</a:t>
            </a:r>
          </a:p>
          <a:p>
            <a:r>
              <a:rPr lang="en-US" b="1" dirty="0"/>
              <a:t>Dashed: 90</a:t>
            </a:r>
            <a:r>
              <a:rPr lang="en-US" b="1" baseline="30000" dirty="0"/>
              <a:t>th</a:t>
            </a:r>
            <a:r>
              <a:rPr lang="en-US" b="1" dirty="0"/>
              <a:t> Percentile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007AA-69EA-4E4C-A530-5B5357ECA72B}"/>
              </a:ext>
            </a:extLst>
          </p:cNvPr>
          <p:cNvSpPr txBox="1"/>
          <p:nvPr/>
        </p:nvSpPr>
        <p:spPr>
          <a:xfrm>
            <a:off x="477748" y="3785136"/>
            <a:ext cx="5276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Rotating updraft - dynamic contributions to updraft dominant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Persistent updraft rotation aloft and cold pool near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Relatively deep net upward acceleration</a:t>
            </a:r>
          </a:p>
        </p:txBody>
      </p:sp>
    </p:spTree>
    <p:extLst>
      <p:ext uri="{BB962C8B-B14F-4D97-AF65-F5344CB8AC3E}">
        <p14:creationId xmlns:p14="http://schemas.microsoft.com/office/powerpoint/2010/main" val="204483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4413A4-80D1-4694-A2A2-5B592C38F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7" y="355743"/>
            <a:ext cx="5276588" cy="3274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DF023-D96E-4CFC-A795-A0605461C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81" y="355743"/>
            <a:ext cx="5699772" cy="58948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A566DE-C2B2-4E8F-BD25-A3C04B32AACD}"/>
              </a:ext>
            </a:extLst>
          </p:cNvPr>
          <p:cNvCxnSpPr>
            <a:cxnSpLocks/>
          </p:cNvCxnSpPr>
          <p:nvPr/>
        </p:nvCxnSpPr>
        <p:spPr>
          <a:xfrm>
            <a:off x="2281806" y="837241"/>
            <a:ext cx="0" cy="8640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F309F8-D784-4A59-B0A6-5DC467065F77}"/>
              </a:ext>
            </a:extLst>
          </p:cNvPr>
          <p:cNvSpPr txBox="1"/>
          <p:nvPr/>
        </p:nvSpPr>
        <p:spPr>
          <a:xfrm>
            <a:off x="6471853" y="4789244"/>
            <a:ext cx="2392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Solid: Median</a:t>
            </a:r>
          </a:p>
          <a:p>
            <a:r>
              <a:rPr lang="en-US" b="1" dirty="0"/>
              <a:t>Dotted: 10</a:t>
            </a:r>
            <a:r>
              <a:rPr lang="en-US" b="1" baseline="30000" dirty="0"/>
              <a:t>th</a:t>
            </a:r>
            <a:r>
              <a:rPr lang="en-US" b="1" dirty="0"/>
              <a:t> Percentile</a:t>
            </a:r>
          </a:p>
          <a:p>
            <a:r>
              <a:rPr lang="en-US" b="1" dirty="0"/>
              <a:t>Dashed: 90</a:t>
            </a:r>
            <a:r>
              <a:rPr lang="en-US" b="1" baseline="30000" dirty="0"/>
              <a:t>th</a:t>
            </a:r>
            <a:r>
              <a:rPr lang="en-US" b="1" dirty="0"/>
              <a:t> Percentile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9CB74-4F03-43AE-8869-DA83FAAD14AC}"/>
              </a:ext>
            </a:extLst>
          </p:cNvPr>
          <p:cNvSpPr txBox="1"/>
          <p:nvPr/>
        </p:nvSpPr>
        <p:spPr>
          <a:xfrm>
            <a:off x="477748" y="3785136"/>
            <a:ext cx="52765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Disorganized updraft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Shallower, weaker layer of net positive accelerations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Near-ground convergence along cold pool primarily drives upward motion</a:t>
            </a:r>
          </a:p>
        </p:txBody>
      </p:sp>
    </p:spTree>
    <p:extLst>
      <p:ext uri="{BB962C8B-B14F-4D97-AF65-F5344CB8AC3E}">
        <p14:creationId xmlns:p14="http://schemas.microsoft.com/office/powerpoint/2010/main" val="206417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4413A4-80D1-4694-A2A2-5B592C38F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7" y="355743"/>
            <a:ext cx="5276588" cy="3274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DF023-D96E-4CFC-A795-A0605461C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81" y="355743"/>
            <a:ext cx="5699772" cy="58948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78AB93-6D42-4687-B0AE-D96EC65D6D08}"/>
              </a:ext>
            </a:extLst>
          </p:cNvPr>
          <p:cNvCxnSpPr>
            <a:cxnSpLocks/>
          </p:cNvCxnSpPr>
          <p:nvPr/>
        </p:nvCxnSpPr>
        <p:spPr>
          <a:xfrm>
            <a:off x="4244829" y="929519"/>
            <a:ext cx="251670" cy="8305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9BA568B-43CC-48BA-8CC1-F5469CA3D75D}"/>
              </a:ext>
            </a:extLst>
          </p:cNvPr>
          <p:cNvSpPr txBox="1"/>
          <p:nvPr/>
        </p:nvSpPr>
        <p:spPr>
          <a:xfrm>
            <a:off x="6471853" y="4789244"/>
            <a:ext cx="2392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Solid: Median</a:t>
            </a:r>
          </a:p>
          <a:p>
            <a:r>
              <a:rPr lang="en-US" b="1" dirty="0"/>
              <a:t>Dotted: 10</a:t>
            </a:r>
            <a:r>
              <a:rPr lang="en-US" b="1" baseline="30000" dirty="0"/>
              <a:t>th</a:t>
            </a:r>
            <a:r>
              <a:rPr lang="en-US" b="1" dirty="0"/>
              <a:t> Percentile</a:t>
            </a:r>
          </a:p>
          <a:p>
            <a:r>
              <a:rPr lang="en-US" b="1" dirty="0"/>
              <a:t>Dashed: 90</a:t>
            </a:r>
            <a:r>
              <a:rPr lang="en-US" b="1" baseline="30000" dirty="0"/>
              <a:t>th</a:t>
            </a:r>
            <a:r>
              <a:rPr lang="en-US" b="1" dirty="0"/>
              <a:t> Percentile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31E41-184D-419A-93A7-84CB04B2EAE6}"/>
              </a:ext>
            </a:extLst>
          </p:cNvPr>
          <p:cNvSpPr txBox="1"/>
          <p:nvPr/>
        </p:nvSpPr>
        <p:spPr>
          <a:xfrm>
            <a:off x="477748" y="3785136"/>
            <a:ext cx="52765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Dynamic contributions to updraft dominant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Cold pool near ground and intermittent rotation aloft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 downward acceleration above ~1 km due to lack of updraft rotation</a:t>
            </a:r>
          </a:p>
        </p:txBody>
      </p:sp>
    </p:spTree>
    <p:extLst>
      <p:ext uri="{BB962C8B-B14F-4D97-AF65-F5344CB8AC3E}">
        <p14:creationId xmlns:p14="http://schemas.microsoft.com/office/powerpoint/2010/main" val="1606593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A5DC-8FE7-0321-DBE5-FC5505F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347066"/>
            <a:ext cx="10058400" cy="80879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Vortex-updraft alignment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C6DADD0-1E17-45BE-8D66-10D4A8C96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28" y="1651054"/>
            <a:ext cx="4362450" cy="36195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442DE3A-F509-474D-A532-A0B56F2DDEFF}"/>
              </a:ext>
            </a:extLst>
          </p:cNvPr>
          <p:cNvSpPr txBox="1"/>
          <p:nvPr/>
        </p:nvSpPr>
        <p:spPr>
          <a:xfrm>
            <a:off x="680624" y="5308639"/>
            <a:ext cx="4732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Marion and Trapp 2020, Fig. 9 </a:t>
            </a:r>
          </a:p>
        </p:txBody>
      </p:sp>
    </p:spTree>
    <p:extLst>
      <p:ext uri="{BB962C8B-B14F-4D97-AF65-F5344CB8AC3E}">
        <p14:creationId xmlns:p14="http://schemas.microsoft.com/office/powerpoint/2010/main" val="3644369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8A5DC-8FE7-0321-DBE5-FC5505FF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49" y="281728"/>
            <a:ext cx="10058400" cy="80879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Vortex Motion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D73C-14BE-4106-97FF-4B5E3E098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60" y="1090521"/>
            <a:ext cx="8055880" cy="4928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1890F-4BA4-44A8-A9D6-3360265CD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7" y="1038090"/>
            <a:ext cx="10122083" cy="4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9678</TotalTime>
  <Words>381</Words>
  <Application>Microsoft Office PowerPoint</Application>
  <PresentationFormat>Widescreen</PresentationFormat>
  <Paragraphs>78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Retrospect</vt:lpstr>
      <vt:lpstr>A Detailed Examination of a High Shear, Low CAPE Mesovortex</vt:lpstr>
      <vt:lpstr>Methodology</vt:lpstr>
      <vt:lpstr>(Some) Key Findings</vt:lpstr>
      <vt:lpstr>Vertical Accelerations</vt:lpstr>
      <vt:lpstr>PowerPoint Presentation</vt:lpstr>
      <vt:lpstr>PowerPoint Presentation</vt:lpstr>
      <vt:lpstr>PowerPoint Presentation</vt:lpstr>
      <vt:lpstr>Vortex-updraft alignment</vt:lpstr>
      <vt:lpstr>Vortex Motion</vt:lpstr>
      <vt:lpstr>Meridional Accelerations</vt:lpstr>
      <vt:lpstr>Vortex-updraft alignment</vt:lpstr>
      <vt:lpstr>Parcel trajectories</vt:lpstr>
      <vt:lpstr>Vorticity Sources - Examples</vt:lpstr>
      <vt:lpstr>Ongoing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Detailed Examination of Mesovortices in High Shear, Low CAPE Environments</dc:title>
  <dc:creator>Marion, Geoffrey R</dc:creator>
  <cp:lastModifiedBy>Geoffrey Marion</cp:lastModifiedBy>
  <cp:revision>186</cp:revision>
  <dcterms:created xsi:type="dcterms:W3CDTF">2022-10-04T21:37:59Z</dcterms:created>
  <dcterms:modified xsi:type="dcterms:W3CDTF">2023-11-16T16:21:39Z</dcterms:modified>
</cp:coreProperties>
</file>